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5"/>
  </p:notesMasterIdLst>
  <p:handoutMasterIdLst>
    <p:handoutMasterId r:id="rId16"/>
  </p:handoutMasterIdLst>
  <p:sldIdLst>
    <p:sldId id="379" r:id="rId5"/>
    <p:sldId id="4748" r:id="rId6"/>
    <p:sldId id="4766" r:id="rId7"/>
    <p:sldId id="4765" r:id="rId8"/>
    <p:sldId id="4790" r:id="rId9"/>
    <p:sldId id="4791" r:id="rId10"/>
    <p:sldId id="4764" r:id="rId11"/>
    <p:sldId id="4792" r:id="rId12"/>
    <p:sldId id="4793" r:id="rId13"/>
    <p:sldId id="29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94970F-BF1C-91AB-7BBA-255D08C401D8}" name="Alyssa DeStefano" initials="" userId="S::adestefano@hevestudios.com::bcb7009a-88a1-42c3-b58e-d4ec297f4bdb" providerId="AD"/>
  <p188:author id="{F2ADEA5B-C641-B0AA-A5D2-68B01E03BA0D}" name="Southall, Kate" initials="SK" userId="S::kate.southall@shrm.org::c32f6208-8e11-433d-a1b9-90b34d20901c" providerId="AD"/>
  <p188:author id="{94CFB369-E23D-AA6F-5857-E6A1C7155864}" name="Jennifer Gunn" initials="JG" userId="0c0e96e4b96f3672" providerId="Windows Live"/>
  <p188:author id="{F70005B4-BFFD-918C-D000-B2ADD1F12764}" name="Abella, Jeanne" initials="" userId="S::jeanne.abella@shrm.org::fc9047c8-2b74-4a6a-82f5-ca86730067b2" providerId="AD"/>
  <p188:author id="{F0A187C7-F53A-710D-9290-4F32B36E3402}" name="Kidd, Lydia" initials="LK" userId="S::lydia.kidd@shrm.org::8da24485-7ad1-45db-9429-2be7748b49a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9F2FA"/>
    <a:srgbClr val="183B68"/>
    <a:srgbClr val="0076BF"/>
    <a:srgbClr val="00083D"/>
    <a:srgbClr val="255D93"/>
    <a:srgbClr val="040C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n willer, Jennifer" userId="0744381f-d5da-4421-81dc-6e517cb5b924" providerId="ADAL" clId="{D54AF80D-87C2-4ED9-8327-F090E55B928A}"/>
    <pc:docChg chg="custSel addSld modSld">
      <pc:chgData name="Von willer, Jennifer" userId="0744381f-d5da-4421-81dc-6e517cb5b924" providerId="ADAL" clId="{D54AF80D-87C2-4ED9-8327-F090E55B928A}" dt="2025-09-27T11:38:04.316" v="27" actId="113"/>
      <pc:docMkLst>
        <pc:docMk/>
      </pc:docMkLst>
      <pc:sldChg chg="addSp delSp modSp add mod">
        <pc:chgData name="Von willer, Jennifer" userId="0744381f-d5da-4421-81dc-6e517cb5b924" providerId="ADAL" clId="{D54AF80D-87C2-4ED9-8327-F090E55B928A}" dt="2025-09-27T11:38:04.316" v="27" actId="113"/>
        <pc:sldMkLst>
          <pc:docMk/>
          <pc:sldMk cId="3362279053" sldId="4793"/>
        </pc:sldMkLst>
        <pc:spChg chg="del">
          <ac:chgData name="Von willer, Jennifer" userId="0744381f-d5da-4421-81dc-6e517cb5b924" providerId="ADAL" clId="{D54AF80D-87C2-4ED9-8327-F090E55B928A}" dt="2025-09-27T11:37:40.067" v="9" actId="478"/>
          <ac:spMkLst>
            <pc:docMk/>
            <pc:sldMk cId="3362279053" sldId="4793"/>
            <ac:spMk id="2" creationId="{0B09E4D0-67AA-69AE-5EFE-C0FA30452ABC}"/>
          </ac:spMkLst>
        </pc:spChg>
        <pc:spChg chg="add mod">
          <ac:chgData name="Von willer, Jennifer" userId="0744381f-d5da-4421-81dc-6e517cb5b924" providerId="ADAL" clId="{D54AF80D-87C2-4ED9-8327-F090E55B928A}" dt="2025-09-27T11:38:04.316" v="27" actId="113"/>
          <ac:spMkLst>
            <pc:docMk/>
            <pc:sldMk cId="3362279053" sldId="4793"/>
            <ac:spMk id="6" creationId="{53A421EF-9D7A-2039-6967-D51E2F8FDEB6}"/>
          </ac:spMkLst>
        </pc:spChg>
        <pc:spChg chg="del mod">
          <ac:chgData name="Von willer, Jennifer" userId="0744381f-d5da-4421-81dc-6e517cb5b924" providerId="ADAL" clId="{D54AF80D-87C2-4ED9-8327-F090E55B928A}" dt="2025-09-27T11:37:30.359" v="8" actId="478"/>
          <ac:spMkLst>
            <pc:docMk/>
            <pc:sldMk cId="3362279053" sldId="4793"/>
            <ac:spMk id="7" creationId="{ABE468A1-7DE2-E85C-E292-BF316C2EE090}"/>
          </ac:spMkLst>
        </pc:spChg>
        <pc:spChg chg="add del mod">
          <ac:chgData name="Von willer, Jennifer" userId="0744381f-d5da-4421-81dc-6e517cb5b924" providerId="ADAL" clId="{D54AF80D-87C2-4ED9-8327-F090E55B928A}" dt="2025-09-27T11:37:59.231" v="26" actId="478"/>
          <ac:spMkLst>
            <pc:docMk/>
            <pc:sldMk cId="3362279053" sldId="4793"/>
            <ac:spMk id="9" creationId="{F48C25C1-716B-39B1-B3FB-0594701B616B}"/>
          </ac:spMkLst>
        </pc:spChg>
        <pc:spChg chg="del mod">
          <ac:chgData name="Von willer, Jennifer" userId="0744381f-d5da-4421-81dc-6e517cb5b924" providerId="ADAL" clId="{D54AF80D-87C2-4ED9-8327-F090E55B928A}" dt="2025-09-27T11:37:27.500" v="6" actId="478"/>
          <ac:spMkLst>
            <pc:docMk/>
            <pc:sldMk cId="3362279053" sldId="4793"/>
            <ac:spMk id="11" creationId="{788E6FA5-42E8-47BF-7605-FB841EA151C5}"/>
          </ac:spMkLst>
        </pc:spChg>
        <pc:picChg chg="del">
          <ac:chgData name="Von willer, Jennifer" userId="0744381f-d5da-4421-81dc-6e517cb5b924" providerId="ADAL" clId="{D54AF80D-87C2-4ED9-8327-F090E55B928A}" dt="2025-09-27T11:37:22.577" v="2" actId="478"/>
          <ac:picMkLst>
            <pc:docMk/>
            <pc:sldMk cId="3362279053" sldId="4793"/>
            <ac:picMk id="10" creationId="{54623249-A7B1-48C8-7610-358F450AC175}"/>
          </ac:picMkLst>
        </pc:picChg>
        <pc:picChg chg="del">
          <ac:chgData name="Von willer, Jennifer" userId="0744381f-d5da-4421-81dc-6e517cb5b924" providerId="ADAL" clId="{D54AF80D-87C2-4ED9-8327-F090E55B928A}" dt="2025-09-27T11:37:20.760" v="1" actId="478"/>
          <ac:picMkLst>
            <pc:docMk/>
            <pc:sldMk cId="3362279053" sldId="4793"/>
            <ac:picMk id="13" creationId="{1391038C-52BA-E545-3FA9-937E363C696E}"/>
          </ac:picMkLst>
        </pc:picChg>
        <pc:inkChg chg="del">
          <ac:chgData name="Von willer, Jennifer" userId="0744381f-d5da-4421-81dc-6e517cb5b924" providerId="ADAL" clId="{D54AF80D-87C2-4ED9-8327-F090E55B928A}" dt="2025-09-27T11:37:24.543" v="4" actId="478"/>
          <ac:inkMkLst>
            <pc:docMk/>
            <pc:sldMk cId="3362279053" sldId="4793"/>
            <ac:inkMk id="16" creationId="{B87FCEB5-3401-6684-2E70-95A9D9C81215}"/>
          </ac:inkMkLst>
        </pc:ink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8084C2-8984-7004-5E02-70324011881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5239AEA-1075-2FD6-BD26-1AD25E2337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909774-8608-AC41-832A-BFCF77B6205C}" type="datetimeFigureOut">
              <a:rPr lang="en-US" smtClean="0"/>
              <a:t>9/26/2025</a:t>
            </a:fld>
            <a:endParaRPr lang="en-US"/>
          </a:p>
        </p:txBody>
      </p:sp>
      <p:sp>
        <p:nvSpPr>
          <p:cNvPr id="4" name="Footer Placeholder 3">
            <a:extLst>
              <a:ext uri="{FF2B5EF4-FFF2-40B4-BE49-F238E27FC236}">
                <a16:creationId xmlns:a16="http://schemas.microsoft.com/office/drawing/2014/main" id="{B2179EF7-9247-2DCD-5703-C4B5E70310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7E477E3-A804-DE04-E16E-1795BC5BC6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670CE9-5E51-A940-99A0-3FE8CFB488DB}" type="slidenum">
              <a:rPr lang="en-US" smtClean="0"/>
              <a:t>‹#›</a:t>
            </a:fld>
            <a:endParaRPr lang="en-US"/>
          </a:p>
        </p:txBody>
      </p:sp>
    </p:spTree>
    <p:extLst>
      <p:ext uri="{BB962C8B-B14F-4D97-AF65-F5344CB8AC3E}">
        <p14:creationId xmlns:p14="http://schemas.microsoft.com/office/powerpoint/2010/main" val="384332220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09T01:48:22.582"/>
    </inkml:context>
    <inkml:brush xml:id="br0">
      <inkml:brushProperty name="width" value="0.10583" units="cm"/>
      <inkml:brushProperty name="height" value="0.10583" units="cm"/>
      <inkml:brushProperty name="color" value="#E71224"/>
    </inkml:brush>
  </inkml:definitions>
  <inkml:trace contextRef="#ctx0" brushRef="#br0">4566 865 24450,'-2'34'0,"-3"0"0,-4 0 0,-3 0 0,-4-1 0,-3 0 0,-4 0 0,-3-1 0,-3 1 0,-4-2 0,-3 0 0,-3 0 0,-3-1 0,-3-1 0,-4 0 0,-2-1 0,-3-1 0,-3-1 0,-3-1 0,-2 0 0,-2-2 0,-3 0 0,-3-2 0,-1 0 0,-3-2 0,-1 0 0,-2-2 0,-2-1 0,-2-1 0,-1-2 0,-2 0 0,0-2 0,-2-1 0,-1-2 0,-1-1 0,0-1 0,-1-1 0,0-2 0,0-1 0,-1-1 0,1-2 0,-1-1 0,1-1 0,0-2 0,1-1 0,0-1 0,1-1 0,2-2 0,0-1 0,2-2 0,0 0 0,3-2 0,1-1 0,1-1 0,3-2 0,1 0 0,3-2 0,2 0 0,2-2 0,2 0 0,3-2 0,2 0 0,3-1 0,3-1 0,3-1 0,3-1 0,2 0 0,4-1 0,3-1 0,3 0 0,3 0 0,4-2 0,3 1 0,3-1 0,4 0 0,3 0 0,4-1 0,3 0 0,4 0 0,3 0 0,4 0 0,3 0 0,4 1 0,3-1 0,4 1 0,3-1 0,4 2 0,3-1 0,3 1 0,4 0 0,3 1 0,3 1 0,3 0 0,4 0 0,2 2 0,3 0 0,3 1 0,3 1 0,3 0 0,2 2 0,3 0 0,2 2 0,2 0 0,2 2 0,3 0 0,1 2 0,3 1 0,1 1 0,1 1 0,3 1 0,0 2 0,2 1 0,0 1 0,2 1 0,1 2 0,0 1 0,1 2 0,0 0 0,1 2 0,-1 2 0,1 0 0,-1 2 0,0 2 0,0 0 0,-1 2 0,0 1 0,-1 2 0,-1 1 0,-2 1 0,0 1 0,-2 2 0,-1 1 0,-2 1 0,-2 1 0,-2 1 0,-1 2 0,-3 0 0,-1 2 0,-3 0 0,-3 2 0,-2 0 0,-2 2 0,-3 0 0,-3 1 0,-3 1 0,-2 0 0,-4 2 0,-3 0 0,-3 0 0,-3 1 0,-3 1 0,-4 0 0,-3 1 0,-3-1 0,-4 2 0,-3-1 0,-4 1 0,-3-1 0,-4 1 0,-3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09T01:48:59.02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09T01:48:59.02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DEF6B3-F5EF-4942-8624-E2DE11A7FE9A}" type="datetimeFigureOut">
              <a:rPr lang="en-US" smtClean="0"/>
              <a:t>9/26/2025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310BD-9D39-1648-97A7-680CF3A51321}" type="slidenum">
              <a:rPr lang="en-US" smtClean="0"/>
              <a:t>‹#›</a:t>
            </a:fld>
            <a:endParaRPr lang="en-US"/>
          </a:p>
        </p:txBody>
      </p:sp>
    </p:spTree>
    <p:extLst>
      <p:ext uri="{BB962C8B-B14F-4D97-AF65-F5344CB8AC3E}">
        <p14:creationId xmlns:p14="http://schemas.microsoft.com/office/powerpoint/2010/main" val="3449744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4_Title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8E13B9-9C63-CD44-E7CD-C9ED700A41BC}"/>
              </a:ext>
            </a:extLst>
          </p:cNvPr>
          <p:cNvSpPr/>
          <p:nvPr userDrawn="1"/>
        </p:nvSpPr>
        <p:spPr>
          <a:xfrm>
            <a:off x="0" y="0"/>
            <a:ext cx="12191997" cy="6858000"/>
          </a:xfrm>
          <a:prstGeom prst="rect">
            <a:avLst/>
          </a:prstGeom>
          <a:solidFill>
            <a:srgbClr val="00083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rotWithShape="1">
          <a:blip r:embed="rId2"/>
          <a:srcRect l="18097" t="148" b="148"/>
          <a:stretch/>
        </p:blipFill>
        <p:spPr>
          <a:xfrm>
            <a:off x="2216426" y="29817"/>
            <a:ext cx="9985508" cy="6837767"/>
          </a:xfrm>
          <a:prstGeom prst="rect">
            <a:avLst/>
          </a:prstGeom>
        </p:spPr>
      </p:pic>
      <p:sp>
        <p:nvSpPr>
          <p:cNvPr id="9" name="Title 1">
            <a:extLst>
              <a:ext uri="{FF2B5EF4-FFF2-40B4-BE49-F238E27FC236}">
                <a16:creationId xmlns:a16="http://schemas.microsoft.com/office/drawing/2014/main" id="{8BC53E8A-3FBE-492F-A1BD-388DFB6E89F6}"/>
              </a:ext>
            </a:extLst>
          </p:cNvPr>
          <p:cNvSpPr>
            <a:spLocks noGrp="1"/>
          </p:cNvSpPr>
          <p:nvPr>
            <p:ph type="ctrTitle" hasCustomPrompt="1"/>
          </p:nvPr>
        </p:nvSpPr>
        <p:spPr>
          <a:xfrm>
            <a:off x="539505" y="2835247"/>
            <a:ext cx="6396554" cy="1167271"/>
          </a:xfrm>
          <a:prstGeom prst="rect">
            <a:avLst/>
          </a:prstGeom>
        </p:spPr>
        <p:txBody>
          <a:bodyPr anchor="ctr">
            <a:noAutofit/>
          </a:bodyPr>
          <a:lstStyle>
            <a:lvl1pPr algn="l">
              <a:defRPr sz="3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Text Placeholder 7">
            <a:extLst>
              <a:ext uri="{FF2B5EF4-FFF2-40B4-BE49-F238E27FC236}">
                <a16:creationId xmlns:a16="http://schemas.microsoft.com/office/drawing/2014/main" id="{E8392FEF-1398-3FD0-311E-8A2F2B20000B}"/>
              </a:ext>
            </a:extLst>
          </p:cNvPr>
          <p:cNvSpPr>
            <a:spLocks noGrp="1"/>
          </p:cNvSpPr>
          <p:nvPr>
            <p:ph type="body" sz="quarter" idx="10"/>
          </p:nvPr>
        </p:nvSpPr>
        <p:spPr>
          <a:xfrm>
            <a:off x="539505" y="4225204"/>
            <a:ext cx="5461000" cy="577850"/>
          </a:xfrm>
          <a:prstGeom prst="rect">
            <a:avLst/>
          </a:prstGeom>
          <a:ln>
            <a:noFill/>
          </a:ln>
        </p:spPr>
        <p:txBody>
          <a:bodyPr/>
          <a:lstStyle>
            <a:lvl1pPr marL="0" indent="0">
              <a:lnSpc>
                <a:spcPct val="100000"/>
              </a:lnSpc>
              <a:spcBef>
                <a:spcPts val="400"/>
              </a:spcBef>
              <a:buNone/>
              <a:defRPr sz="1800">
                <a:solidFill>
                  <a:schemeClr val="bg1"/>
                </a:solidFill>
                <a:latin typeface="Arial" panose="020B0604020202020204" pitchFamily="34" charset="0"/>
                <a:cs typeface="Arial" panose="020B06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a:p>
            <a:pPr lvl="0"/>
            <a:endParaRPr lang="en-US"/>
          </a:p>
        </p:txBody>
      </p:sp>
      <p:pic>
        <p:nvPicPr>
          <p:cNvPr id="11" name="Picture 10" descr="A blue and white logo&#10;&#10;Description automatically generated">
            <a:extLst>
              <a:ext uri="{FF2B5EF4-FFF2-40B4-BE49-F238E27FC236}">
                <a16:creationId xmlns:a16="http://schemas.microsoft.com/office/drawing/2014/main" id="{10EE72B6-151C-0CB1-2DDC-DD0E87F078B2}"/>
              </a:ext>
            </a:extLst>
          </p:cNvPr>
          <p:cNvPicPr>
            <a:picLocks noChangeAspect="1"/>
          </p:cNvPicPr>
          <p:nvPr userDrawn="1"/>
        </p:nvPicPr>
        <p:blipFill>
          <a:blip r:embed="rId3"/>
          <a:stretch>
            <a:fillRect/>
          </a:stretch>
        </p:blipFill>
        <p:spPr>
          <a:xfrm>
            <a:off x="642002" y="1706137"/>
            <a:ext cx="3658811" cy="723720"/>
          </a:xfrm>
          <a:prstGeom prst="rect">
            <a:avLst/>
          </a:prstGeom>
        </p:spPr>
      </p:pic>
    </p:spTree>
    <p:extLst>
      <p:ext uri="{BB962C8B-B14F-4D97-AF65-F5344CB8AC3E}">
        <p14:creationId xmlns:p14="http://schemas.microsoft.com/office/powerpoint/2010/main" val="2090778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6_Title Slid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FD27856-C9FF-4844-A962-6417933E654A}"/>
              </a:ext>
            </a:extLst>
          </p:cNvPr>
          <p:cNvSpPr/>
          <p:nvPr userDrawn="1"/>
        </p:nvSpPr>
        <p:spPr>
          <a:xfrm>
            <a:off x="0" y="0"/>
            <a:ext cx="12192000"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a:t>
            </a:r>
          </a:p>
        </p:txBody>
      </p:sp>
      <p:pic>
        <p:nvPicPr>
          <p:cNvPr id="4" name="Picture 3"/>
          <p:cNvPicPr>
            <a:picLocks noChangeAspect="1"/>
          </p:cNvPicPr>
          <p:nvPr userDrawn="1"/>
        </p:nvPicPr>
        <p:blipFill rotWithShape="1">
          <a:blip r:embed="rId2"/>
          <a:srcRect l="21932" t="902" r="755" b="146"/>
          <a:stretch/>
        </p:blipFill>
        <p:spPr>
          <a:xfrm>
            <a:off x="2694214" y="0"/>
            <a:ext cx="9497783" cy="6837767"/>
          </a:xfrm>
          <a:prstGeom prst="rect">
            <a:avLst/>
          </a:prstGeom>
          <a:ln>
            <a:noFill/>
          </a:ln>
        </p:spPr>
      </p:pic>
      <p:sp>
        <p:nvSpPr>
          <p:cNvPr id="5" name="Rectangle 4">
            <a:extLst>
              <a:ext uri="{FF2B5EF4-FFF2-40B4-BE49-F238E27FC236}">
                <a16:creationId xmlns:a16="http://schemas.microsoft.com/office/drawing/2014/main" id="{EC61BFDE-FE7E-34A1-9ACC-BDEEF34ED843}"/>
              </a:ext>
            </a:extLst>
          </p:cNvPr>
          <p:cNvSpPr/>
          <p:nvPr userDrawn="1"/>
        </p:nvSpPr>
        <p:spPr>
          <a:xfrm>
            <a:off x="539505" y="6514270"/>
            <a:ext cx="2133491" cy="235898"/>
          </a:xfrm>
          <a:prstGeom prst="rect">
            <a:avLst/>
          </a:prstGeom>
        </p:spPr>
        <p:txBody>
          <a:bodyPr wrap="square">
            <a:spAutoFit/>
          </a:bodyPr>
          <a:lstStyle/>
          <a:p>
            <a:r>
              <a:rPr lang="en-US" sz="933">
                <a:solidFill>
                  <a:srgbClr val="183B68"/>
                </a:solidFill>
                <a:latin typeface="Arial" panose="020B0604020202020204" pitchFamily="34" charset="0"/>
                <a:cs typeface="Arial" panose="020B0604020202020204" pitchFamily="34" charset="0"/>
              </a:rPr>
              <a:t>© SHRM. All Rights Reserved</a:t>
            </a:r>
          </a:p>
        </p:txBody>
      </p:sp>
      <p:sp>
        <p:nvSpPr>
          <p:cNvPr id="2" name="Title 1">
            <a:extLst>
              <a:ext uri="{FF2B5EF4-FFF2-40B4-BE49-F238E27FC236}">
                <a16:creationId xmlns:a16="http://schemas.microsoft.com/office/drawing/2014/main" id="{F08ECBBF-C5DC-57E0-FBE2-F0FB98EC3DA2}"/>
              </a:ext>
            </a:extLst>
          </p:cNvPr>
          <p:cNvSpPr>
            <a:spLocks noGrp="1"/>
          </p:cNvSpPr>
          <p:nvPr>
            <p:ph type="ctrTitle" hasCustomPrompt="1"/>
          </p:nvPr>
        </p:nvSpPr>
        <p:spPr>
          <a:xfrm>
            <a:off x="539505" y="2835247"/>
            <a:ext cx="6396554" cy="1167271"/>
          </a:xfrm>
          <a:prstGeom prst="rect">
            <a:avLst/>
          </a:prstGeom>
        </p:spPr>
        <p:txBody>
          <a:bodyPr anchor="ctr">
            <a:noAutofit/>
          </a:bodyPr>
          <a:lstStyle>
            <a:lvl1pPr algn="l">
              <a:defRPr sz="3800" b="1">
                <a:solidFill>
                  <a:srgbClr val="183B68"/>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7">
            <a:extLst>
              <a:ext uri="{FF2B5EF4-FFF2-40B4-BE49-F238E27FC236}">
                <a16:creationId xmlns:a16="http://schemas.microsoft.com/office/drawing/2014/main" id="{EE7C2DB2-9211-9CB5-0081-EE9ACD30313B}"/>
              </a:ext>
            </a:extLst>
          </p:cNvPr>
          <p:cNvSpPr>
            <a:spLocks noGrp="1"/>
          </p:cNvSpPr>
          <p:nvPr>
            <p:ph type="body" sz="quarter" idx="10"/>
          </p:nvPr>
        </p:nvSpPr>
        <p:spPr>
          <a:xfrm>
            <a:off x="539505" y="4225204"/>
            <a:ext cx="5461000" cy="577850"/>
          </a:xfrm>
          <a:prstGeom prst="rect">
            <a:avLst/>
          </a:prstGeom>
          <a:ln>
            <a:noFill/>
          </a:ln>
        </p:spPr>
        <p:txBody>
          <a:bodyPr/>
          <a:lstStyle>
            <a:lvl1pPr marL="0" indent="0">
              <a:lnSpc>
                <a:spcPct val="100000"/>
              </a:lnSpc>
              <a:spcBef>
                <a:spcPts val="400"/>
              </a:spcBef>
              <a:buNone/>
              <a:defRPr sz="1800">
                <a:solidFill>
                  <a:srgbClr val="183B68"/>
                </a:solidFill>
                <a:latin typeface="Arial" panose="020B0604020202020204" pitchFamily="34" charset="0"/>
                <a:cs typeface="Arial" panose="020B06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a:p>
            <a:pPr lvl="0"/>
            <a:endParaRPr lang="en-US"/>
          </a:p>
        </p:txBody>
      </p:sp>
      <p:pic>
        <p:nvPicPr>
          <p:cNvPr id="11" name="Picture 10" descr="A blue and white logo&#10;&#10;Description automatically generated">
            <a:extLst>
              <a:ext uri="{FF2B5EF4-FFF2-40B4-BE49-F238E27FC236}">
                <a16:creationId xmlns:a16="http://schemas.microsoft.com/office/drawing/2014/main" id="{CDAEDDD6-9B63-A73D-478B-5E5FA0B7015B}"/>
              </a:ext>
            </a:extLst>
          </p:cNvPr>
          <p:cNvPicPr>
            <a:picLocks noChangeAspect="1"/>
          </p:cNvPicPr>
          <p:nvPr userDrawn="1"/>
        </p:nvPicPr>
        <p:blipFill>
          <a:blip r:embed="rId3"/>
          <a:stretch>
            <a:fillRect/>
          </a:stretch>
        </p:blipFill>
        <p:spPr>
          <a:xfrm>
            <a:off x="641999" y="1704694"/>
            <a:ext cx="3658811" cy="723721"/>
          </a:xfrm>
          <a:prstGeom prst="rect">
            <a:avLst/>
          </a:prstGeom>
        </p:spPr>
      </p:pic>
    </p:spTree>
    <p:extLst>
      <p:ext uri="{BB962C8B-B14F-4D97-AF65-F5344CB8AC3E}">
        <p14:creationId xmlns:p14="http://schemas.microsoft.com/office/powerpoint/2010/main" val="3704815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Option 1: Section Divider">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D3D4D1-7F79-874A-968E-FA88D690BB09}"/>
              </a:ext>
            </a:extLst>
          </p:cNvPr>
          <p:cNvSpPr/>
          <p:nvPr userDrawn="1"/>
        </p:nvSpPr>
        <p:spPr>
          <a:xfrm>
            <a:off x="0" y="0"/>
            <a:ext cx="12192000" cy="6188765"/>
          </a:xfrm>
          <a:prstGeom prst="rect">
            <a:avLst/>
          </a:prstGeom>
          <a:solidFill>
            <a:srgbClr val="040C4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triangle on a black background&#10;&#10;Description automatically generated">
            <a:extLst>
              <a:ext uri="{FF2B5EF4-FFF2-40B4-BE49-F238E27FC236}">
                <a16:creationId xmlns:a16="http://schemas.microsoft.com/office/drawing/2014/main" id="{3189326F-BF30-6E0E-1B43-905E207F992A}"/>
              </a:ext>
            </a:extLst>
          </p:cNvPr>
          <p:cNvPicPr>
            <a:picLocks noChangeAspect="1"/>
          </p:cNvPicPr>
          <p:nvPr userDrawn="1"/>
        </p:nvPicPr>
        <p:blipFill rotWithShape="1">
          <a:blip r:embed="rId2"/>
          <a:srcRect l="27247" b="42785"/>
          <a:stretch/>
        </p:blipFill>
        <p:spPr>
          <a:xfrm>
            <a:off x="3321934" y="0"/>
            <a:ext cx="8870066" cy="3923818"/>
          </a:xfrm>
          <a:prstGeom prst="rect">
            <a:avLst/>
          </a:prstGeom>
        </p:spPr>
      </p:pic>
      <p:sp>
        <p:nvSpPr>
          <p:cNvPr id="8" name="Rectangle 8"/>
          <p:cNvSpPr>
            <a:spLocks noGrp="1" noChangeArrowheads="1"/>
          </p:cNvSpPr>
          <p:nvPr userDrawn="1">
            <p:ph type="ctrTitle" hasCustomPrompt="1"/>
          </p:nvPr>
        </p:nvSpPr>
        <p:spPr>
          <a:xfrm>
            <a:off x="382523" y="2712212"/>
            <a:ext cx="11731752" cy="764339"/>
          </a:xfrm>
          <a:prstGeom prst="rect">
            <a:avLst/>
          </a:prstGeom>
        </p:spPr>
        <p:txBody>
          <a:bodyPr vert="horz" wrap="square" lIns="91440" tIns="45720" rIns="91440" bIns="45720" anchor="t" anchorCtr="0">
            <a:noAutofit/>
          </a:bodyPr>
          <a:lstStyle>
            <a:lvl1pPr>
              <a:lnSpc>
                <a:spcPct val="100000"/>
              </a:lnSpc>
              <a:spcBef>
                <a:spcPts val="0"/>
              </a:spcBef>
              <a:defRPr sz="3600" b="1" cap="none" spc="200" baseline="0">
                <a:solidFill>
                  <a:schemeClr val="bg1"/>
                </a:solidFill>
                <a:latin typeface="Arial" panose="020B0604020202020204" pitchFamily="34" charset="0"/>
                <a:cs typeface="Arial" panose="020B0604020202020204" pitchFamily="34" charset="0"/>
              </a:defRPr>
            </a:lvl1pPr>
          </a:lstStyle>
          <a:p>
            <a:r>
              <a:rPr lang="en-US"/>
              <a:t>CLICK TO INSERT TEXT</a:t>
            </a:r>
          </a:p>
        </p:txBody>
      </p:sp>
      <p:sp>
        <p:nvSpPr>
          <p:cNvPr id="17" name="Rectangle 9"/>
          <p:cNvSpPr>
            <a:spLocks noGrp="1" noChangeArrowheads="1"/>
          </p:cNvSpPr>
          <p:nvPr>
            <p:ph type="subTitle" idx="1" hasCustomPrompt="1"/>
          </p:nvPr>
        </p:nvSpPr>
        <p:spPr>
          <a:xfrm>
            <a:off x="382523" y="3695743"/>
            <a:ext cx="11731752" cy="584775"/>
          </a:xfrm>
          <a:prstGeom prst="rect">
            <a:avLst/>
          </a:prstGeom>
          <a:ln>
            <a:noFill/>
          </a:ln>
        </p:spPr>
        <p:txBody>
          <a:bodyPr vert="horz" wrap="square" lIns="914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bg1"/>
                </a:solidFill>
                <a:latin typeface="Arial" panose="020B0604020202020204" pitchFamily="34" charset="0"/>
                <a:cs typeface="Arial" pitchFamily="34" charset="0"/>
              </a:defRPr>
            </a:lvl1pPr>
          </a:lstStyle>
          <a:p>
            <a:r>
              <a:rPr lang="en-US"/>
              <a:t>Subtitle </a:t>
            </a:r>
            <a:r>
              <a:rPr lang="mr-IN"/>
              <a:t>–</a:t>
            </a:r>
            <a:r>
              <a:rPr lang="en-US"/>
              <a:t> All Caps, Tracking At 1 Pt  </a:t>
            </a:r>
          </a:p>
        </p:txBody>
      </p:sp>
    </p:spTree>
    <p:extLst>
      <p:ext uri="{BB962C8B-B14F-4D97-AF65-F5344CB8AC3E}">
        <p14:creationId xmlns:p14="http://schemas.microsoft.com/office/powerpoint/2010/main" val="2455972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Option 1: Section Divider">
    <p:bg>
      <p:bgPr>
        <a:solidFill>
          <a:schemeClr val="bg1"/>
        </a:solidFill>
        <a:effectLst/>
      </p:bgPr>
    </p:bg>
    <p:spTree>
      <p:nvGrpSpPr>
        <p:cNvPr id="1" name=""/>
        <p:cNvGrpSpPr/>
        <p:nvPr/>
      </p:nvGrpSpPr>
      <p:grpSpPr>
        <a:xfrm>
          <a:off x="0" y="0"/>
          <a:ext cx="0" cy="0"/>
          <a:chOff x="0" y="0"/>
          <a:chExt cx="0" cy="0"/>
        </a:xfrm>
      </p:grpSpPr>
      <p:pic>
        <p:nvPicPr>
          <p:cNvPr id="2" name="Picture 1" descr="A blue triangle on a black background&#10;&#10;Description automatically generated">
            <a:extLst>
              <a:ext uri="{FF2B5EF4-FFF2-40B4-BE49-F238E27FC236}">
                <a16:creationId xmlns:a16="http://schemas.microsoft.com/office/drawing/2014/main" id="{A660C093-ABF9-3D19-EC0F-F5AE36B7DA0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8">
            <a:extLst>
              <a:ext uri="{FF2B5EF4-FFF2-40B4-BE49-F238E27FC236}">
                <a16:creationId xmlns:a16="http://schemas.microsoft.com/office/drawing/2014/main" id="{96168BA6-4347-7685-15B5-17B060F7BA69}"/>
              </a:ext>
            </a:extLst>
          </p:cNvPr>
          <p:cNvSpPr>
            <a:spLocks noGrp="1" noChangeArrowheads="1"/>
          </p:cNvSpPr>
          <p:nvPr>
            <p:ph type="ctrTitle" hasCustomPrompt="1"/>
          </p:nvPr>
        </p:nvSpPr>
        <p:spPr>
          <a:xfrm>
            <a:off x="382523" y="2712212"/>
            <a:ext cx="11731752" cy="764339"/>
          </a:xfrm>
          <a:prstGeom prst="rect">
            <a:avLst/>
          </a:prstGeom>
        </p:spPr>
        <p:txBody>
          <a:bodyPr vert="horz" wrap="square" lIns="91440" tIns="45720" rIns="91440" bIns="45720" anchor="t" anchorCtr="0">
            <a:noAutofit/>
          </a:bodyPr>
          <a:lstStyle>
            <a:lvl1pPr>
              <a:lnSpc>
                <a:spcPct val="100000"/>
              </a:lnSpc>
              <a:spcBef>
                <a:spcPts val="0"/>
              </a:spcBef>
              <a:defRPr sz="3600" b="1" cap="none" spc="200" baseline="0">
                <a:solidFill>
                  <a:srgbClr val="183B68"/>
                </a:solidFill>
                <a:latin typeface="Arial" panose="020B0604020202020204" pitchFamily="34" charset="0"/>
                <a:cs typeface="Arial" panose="020B0604020202020204" pitchFamily="34" charset="0"/>
              </a:defRPr>
            </a:lvl1pPr>
          </a:lstStyle>
          <a:p>
            <a:r>
              <a:rPr lang="en-US"/>
              <a:t>CLICK TO INSERT TEXT</a:t>
            </a:r>
          </a:p>
        </p:txBody>
      </p:sp>
      <p:sp>
        <p:nvSpPr>
          <p:cNvPr id="4" name="Rectangle 9">
            <a:extLst>
              <a:ext uri="{FF2B5EF4-FFF2-40B4-BE49-F238E27FC236}">
                <a16:creationId xmlns:a16="http://schemas.microsoft.com/office/drawing/2014/main" id="{0E06A124-1F36-CDB7-903E-090AED440585}"/>
              </a:ext>
            </a:extLst>
          </p:cNvPr>
          <p:cNvSpPr>
            <a:spLocks noGrp="1" noChangeArrowheads="1"/>
          </p:cNvSpPr>
          <p:nvPr>
            <p:ph type="subTitle" idx="1" hasCustomPrompt="1"/>
          </p:nvPr>
        </p:nvSpPr>
        <p:spPr>
          <a:xfrm>
            <a:off x="382523" y="3695743"/>
            <a:ext cx="11731752" cy="584775"/>
          </a:xfrm>
          <a:prstGeom prst="rect">
            <a:avLst/>
          </a:prstGeom>
          <a:ln>
            <a:noFill/>
          </a:ln>
        </p:spPr>
        <p:txBody>
          <a:bodyPr vert="horz" wrap="square" lIns="91440" tIns="45720" rIns="91440" bIns="45720" anchor="t" anchorCtr="0">
            <a:noAutofit/>
          </a:bodyPr>
          <a:lstStyle>
            <a:lvl1pPr marL="0" indent="0">
              <a:lnSpc>
                <a:spcPct val="100000"/>
              </a:lnSpc>
              <a:spcBef>
                <a:spcPts val="0"/>
              </a:spcBef>
              <a:buFont typeface="Wingdings" pitchFamily="2" charset="2"/>
              <a:buNone/>
              <a:defRPr sz="1600" b="0" cap="none" spc="100" baseline="0">
                <a:solidFill>
                  <a:srgbClr val="183B68"/>
                </a:solidFill>
                <a:latin typeface="Arial" panose="020B0604020202020204" pitchFamily="34" charset="0"/>
                <a:cs typeface="Arial" pitchFamily="34" charset="0"/>
              </a:defRPr>
            </a:lvl1pPr>
          </a:lstStyle>
          <a:p>
            <a:r>
              <a:rPr lang="en-US"/>
              <a:t>Subtitle </a:t>
            </a:r>
            <a:r>
              <a:rPr lang="mr-IN"/>
              <a:t>–</a:t>
            </a:r>
            <a:r>
              <a:rPr lang="en-US"/>
              <a:t> All Caps, Tracking At 1 Pt  </a:t>
            </a:r>
          </a:p>
        </p:txBody>
      </p:sp>
      <p:sp>
        <p:nvSpPr>
          <p:cNvPr id="5" name="Rectangle 4">
            <a:extLst>
              <a:ext uri="{FF2B5EF4-FFF2-40B4-BE49-F238E27FC236}">
                <a16:creationId xmlns:a16="http://schemas.microsoft.com/office/drawing/2014/main" id="{4D8C82AD-0941-4756-1AF0-0F0267A3FCE6}"/>
              </a:ext>
            </a:extLst>
          </p:cNvPr>
          <p:cNvSpPr/>
          <p:nvPr userDrawn="1"/>
        </p:nvSpPr>
        <p:spPr>
          <a:xfrm>
            <a:off x="0" y="0"/>
            <a:ext cx="871538" cy="1385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7667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2_Title Slide 1">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22B2C9D8-4DF2-211F-C571-4E98EC898B21}"/>
              </a:ext>
            </a:extLst>
          </p:cNvPr>
          <p:cNvSpPr>
            <a:spLocks noGrp="1"/>
          </p:cNvSpPr>
          <p:nvPr>
            <p:ph type="body" sz="quarter" idx="13" hasCustomPrompt="1"/>
          </p:nvPr>
        </p:nvSpPr>
        <p:spPr>
          <a:xfrm>
            <a:off x="1332013" y="1071252"/>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3" name="Text Placeholder 3">
            <a:extLst>
              <a:ext uri="{FF2B5EF4-FFF2-40B4-BE49-F238E27FC236}">
                <a16:creationId xmlns:a16="http://schemas.microsoft.com/office/drawing/2014/main" id="{3A460847-4EC6-F9FC-E7C8-1ECBDDB7F1F4}"/>
              </a:ext>
            </a:extLst>
          </p:cNvPr>
          <p:cNvSpPr>
            <a:spLocks noGrp="1"/>
          </p:cNvSpPr>
          <p:nvPr>
            <p:ph type="body" sz="quarter" idx="25" hasCustomPrompt="1"/>
          </p:nvPr>
        </p:nvSpPr>
        <p:spPr>
          <a:xfrm>
            <a:off x="823287" y="1071252"/>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grpSp>
        <p:nvGrpSpPr>
          <p:cNvPr id="12" name="Group 11">
            <a:extLst>
              <a:ext uri="{FF2B5EF4-FFF2-40B4-BE49-F238E27FC236}">
                <a16:creationId xmlns:a16="http://schemas.microsoft.com/office/drawing/2014/main" id="{CB5A28FA-4D4E-91C2-909C-31AE7EB15C7F}"/>
              </a:ext>
            </a:extLst>
          </p:cNvPr>
          <p:cNvGrpSpPr/>
          <p:nvPr userDrawn="1"/>
        </p:nvGrpSpPr>
        <p:grpSpPr>
          <a:xfrm>
            <a:off x="753838" y="1019092"/>
            <a:ext cx="2606323" cy="551765"/>
            <a:chOff x="636607" y="1011595"/>
            <a:chExt cx="3014550" cy="620136"/>
          </a:xfrm>
        </p:grpSpPr>
        <p:sp>
          <p:nvSpPr>
            <p:cNvPr id="4" name="Rectangle 3">
              <a:extLst>
                <a:ext uri="{FF2B5EF4-FFF2-40B4-BE49-F238E27FC236}">
                  <a16:creationId xmlns:a16="http://schemas.microsoft.com/office/drawing/2014/main" id="{F690DDCF-BF13-FF09-CB3F-9193507022C0}"/>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F2940C53-AD8B-5742-99DF-AEEE8660E97F}"/>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ED7B1D81-2C30-F78D-87D2-797B6423C00E}"/>
              </a:ext>
            </a:extLst>
          </p:cNvPr>
          <p:cNvGrpSpPr/>
          <p:nvPr userDrawn="1"/>
        </p:nvGrpSpPr>
        <p:grpSpPr>
          <a:xfrm>
            <a:off x="753838" y="1701041"/>
            <a:ext cx="2606323" cy="551765"/>
            <a:chOff x="636607" y="1011595"/>
            <a:chExt cx="3014550" cy="620136"/>
          </a:xfrm>
        </p:grpSpPr>
        <p:sp>
          <p:nvSpPr>
            <p:cNvPr id="16" name="Rectangle 15">
              <a:extLst>
                <a:ext uri="{FF2B5EF4-FFF2-40B4-BE49-F238E27FC236}">
                  <a16:creationId xmlns:a16="http://schemas.microsoft.com/office/drawing/2014/main" id="{21FA6AD3-DBF7-5E47-0641-3D0E6DE2FF44}"/>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E2710268-354C-49F2-3C7B-4B30E03D590B}"/>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6522D2D5-51DA-C2A7-E2A3-E9B617AF7F4D}"/>
              </a:ext>
            </a:extLst>
          </p:cNvPr>
          <p:cNvGrpSpPr/>
          <p:nvPr userDrawn="1"/>
        </p:nvGrpSpPr>
        <p:grpSpPr>
          <a:xfrm>
            <a:off x="753838" y="2382990"/>
            <a:ext cx="2606323" cy="551765"/>
            <a:chOff x="636607" y="1011595"/>
            <a:chExt cx="3014550" cy="620136"/>
          </a:xfrm>
        </p:grpSpPr>
        <p:sp>
          <p:nvSpPr>
            <p:cNvPr id="57" name="Rectangle 56">
              <a:extLst>
                <a:ext uri="{FF2B5EF4-FFF2-40B4-BE49-F238E27FC236}">
                  <a16:creationId xmlns:a16="http://schemas.microsoft.com/office/drawing/2014/main" id="{8D6C774A-425B-CD21-51EA-8D1BDF0C7603}"/>
                </a:ext>
              </a:extLst>
            </p:cNvPr>
            <p:cNvSpPr/>
            <p:nvPr userDrawn="1"/>
          </p:nvSpPr>
          <p:spPr>
            <a:xfrm flipH="1">
              <a:off x="636607" y="1011595"/>
              <a:ext cx="69447" cy="620136"/>
            </a:xfrm>
            <a:prstGeom prst="rect">
              <a:avLst/>
            </a:prstGeom>
            <a:solidFill>
              <a:srgbClr val="255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6616CAAB-8E82-A9DB-28EE-1C42918EB92E}"/>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id="{AC67CC32-DFC0-45BC-1F74-6D0B93CD7072}"/>
              </a:ext>
            </a:extLst>
          </p:cNvPr>
          <p:cNvGrpSpPr/>
          <p:nvPr userDrawn="1"/>
        </p:nvGrpSpPr>
        <p:grpSpPr>
          <a:xfrm>
            <a:off x="753838" y="3064939"/>
            <a:ext cx="2606323" cy="551765"/>
            <a:chOff x="636607" y="1011595"/>
            <a:chExt cx="3014550" cy="620136"/>
          </a:xfrm>
        </p:grpSpPr>
        <p:sp>
          <p:nvSpPr>
            <p:cNvPr id="75" name="Rectangle 74">
              <a:extLst>
                <a:ext uri="{FF2B5EF4-FFF2-40B4-BE49-F238E27FC236}">
                  <a16:creationId xmlns:a16="http://schemas.microsoft.com/office/drawing/2014/main" id="{F4955BEF-53FE-36CC-0CA1-855BB71A6211}"/>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77418DA1-999E-7D8B-AA0E-DA5B43728FA8}"/>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5895F9B1-C443-3A49-2734-CF60C4985FDC}"/>
              </a:ext>
            </a:extLst>
          </p:cNvPr>
          <p:cNvGrpSpPr/>
          <p:nvPr userDrawn="1"/>
        </p:nvGrpSpPr>
        <p:grpSpPr>
          <a:xfrm>
            <a:off x="753838" y="3746888"/>
            <a:ext cx="2606323" cy="551765"/>
            <a:chOff x="636607" y="1011595"/>
            <a:chExt cx="3014550" cy="620136"/>
          </a:xfrm>
        </p:grpSpPr>
        <p:sp>
          <p:nvSpPr>
            <p:cNvPr id="78" name="Rectangle 77">
              <a:extLst>
                <a:ext uri="{FF2B5EF4-FFF2-40B4-BE49-F238E27FC236}">
                  <a16:creationId xmlns:a16="http://schemas.microsoft.com/office/drawing/2014/main" id="{B28F86F9-B32A-3CB2-E3EB-4EA53273992D}"/>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9" name="Straight Connector 78">
              <a:extLst>
                <a:ext uri="{FF2B5EF4-FFF2-40B4-BE49-F238E27FC236}">
                  <a16:creationId xmlns:a16="http://schemas.microsoft.com/office/drawing/2014/main" id="{60812B27-9F16-9DA8-4AF8-7FA5CC24713A}"/>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0A870424-C7E4-6433-52EC-6B1896EC4294}"/>
              </a:ext>
            </a:extLst>
          </p:cNvPr>
          <p:cNvGrpSpPr/>
          <p:nvPr userDrawn="1"/>
        </p:nvGrpSpPr>
        <p:grpSpPr>
          <a:xfrm>
            <a:off x="753838" y="4428837"/>
            <a:ext cx="2606323" cy="551765"/>
            <a:chOff x="636607" y="1011595"/>
            <a:chExt cx="3014550" cy="620136"/>
          </a:xfrm>
        </p:grpSpPr>
        <p:sp>
          <p:nvSpPr>
            <p:cNvPr id="81" name="Rectangle 80">
              <a:extLst>
                <a:ext uri="{FF2B5EF4-FFF2-40B4-BE49-F238E27FC236}">
                  <a16:creationId xmlns:a16="http://schemas.microsoft.com/office/drawing/2014/main" id="{FEF69EED-84BA-BC25-A898-BC48164EDB43}"/>
                </a:ext>
              </a:extLst>
            </p:cNvPr>
            <p:cNvSpPr/>
            <p:nvPr userDrawn="1"/>
          </p:nvSpPr>
          <p:spPr>
            <a:xfrm flipH="1">
              <a:off x="636607" y="1011595"/>
              <a:ext cx="69447" cy="620136"/>
            </a:xfrm>
            <a:prstGeom prst="rect">
              <a:avLst/>
            </a:prstGeom>
            <a:solidFill>
              <a:srgbClr val="255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Connector 81">
              <a:extLst>
                <a:ext uri="{FF2B5EF4-FFF2-40B4-BE49-F238E27FC236}">
                  <a16:creationId xmlns:a16="http://schemas.microsoft.com/office/drawing/2014/main" id="{3F2F9857-E8BD-A287-CB56-28D98BCF18E5}"/>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83" name="Group 82">
            <a:extLst>
              <a:ext uri="{FF2B5EF4-FFF2-40B4-BE49-F238E27FC236}">
                <a16:creationId xmlns:a16="http://schemas.microsoft.com/office/drawing/2014/main" id="{640BEDE4-1B30-F50B-EBFE-29CF34E4601A}"/>
              </a:ext>
            </a:extLst>
          </p:cNvPr>
          <p:cNvGrpSpPr/>
          <p:nvPr userDrawn="1"/>
        </p:nvGrpSpPr>
        <p:grpSpPr>
          <a:xfrm>
            <a:off x="753838" y="5110786"/>
            <a:ext cx="2606323" cy="551765"/>
            <a:chOff x="636607" y="1011595"/>
            <a:chExt cx="3014550" cy="620136"/>
          </a:xfrm>
        </p:grpSpPr>
        <p:sp>
          <p:nvSpPr>
            <p:cNvPr id="84" name="Rectangle 83">
              <a:extLst>
                <a:ext uri="{FF2B5EF4-FFF2-40B4-BE49-F238E27FC236}">
                  <a16:creationId xmlns:a16="http://schemas.microsoft.com/office/drawing/2014/main" id="{7A96E87C-3B1A-9794-DD70-351E37D2C1D8}"/>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 name="Straight Connector 84">
              <a:extLst>
                <a:ext uri="{FF2B5EF4-FFF2-40B4-BE49-F238E27FC236}">
                  <a16:creationId xmlns:a16="http://schemas.microsoft.com/office/drawing/2014/main" id="{A54C2853-5BE8-0BB6-8B88-4F0E9AE4F292}"/>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B77D69B8-14F5-A8E2-DEFB-889C834C5294}"/>
              </a:ext>
            </a:extLst>
          </p:cNvPr>
          <p:cNvGrpSpPr/>
          <p:nvPr userDrawn="1"/>
        </p:nvGrpSpPr>
        <p:grpSpPr>
          <a:xfrm>
            <a:off x="753838" y="5792737"/>
            <a:ext cx="2606323" cy="551765"/>
            <a:chOff x="636607" y="1011595"/>
            <a:chExt cx="3014550" cy="620136"/>
          </a:xfrm>
        </p:grpSpPr>
        <p:sp>
          <p:nvSpPr>
            <p:cNvPr id="87" name="Rectangle 86">
              <a:extLst>
                <a:ext uri="{FF2B5EF4-FFF2-40B4-BE49-F238E27FC236}">
                  <a16:creationId xmlns:a16="http://schemas.microsoft.com/office/drawing/2014/main" id="{0C1E1342-152C-539F-7DFF-CECE47DFB84D}"/>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8" name="Straight Connector 87">
              <a:extLst>
                <a:ext uri="{FF2B5EF4-FFF2-40B4-BE49-F238E27FC236}">
                  <a16:creationId xmlns:a16="http://schemas.microsoft.com/office/drawing/2014/main" id="{185AECEA-EF86-6022-09B7-834581542817}"/>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76D1670-577A-3B46-78CD-675CB155514F}"/>
              </a:ext>
            </a:extLst>
          </p:cNvPr>
          <p:cNvSpPr>
            <a:spLocks noGrp="1"/>
          </p:cNvSpPr>
          <p:nvPr>
            <p:ph type="ctrTitle" hasCustomPrompt="1"/>
          </p:nvPr>
        </p:nvSpPr>
        <p:spPr>
          <a:xfrm>
            <a:off x="668459" y="479709"/>
            <a:ext cx="4970341" cy="498760"/>
          </a:xfrm>
          <a:prstGeom prst="rect">
            <a:avLst/>
          </a:prstGeom>
        </p:spPr>
        <p:txBody>
          <a:bodyPr anchor="ctr">
            <a:noAutofit/>
          </a:bodyPr>
          <a:lstStyle>
            <a:lvl1pPr algn="l">
              <a:defRPr sz="2800" b="1">
                <a:solidFill>
                  <a:srgbClr val="255D93"/>
                </a:solidFill>
                <a:latin typeface="Arial" panose="020B0604020202020204" pitchFamily="34" charset="0"/>
                <a:cs typeface="Arial" panose="020B0604020202020204" pitchFamily="34" charset="0"/>
              </a:defRPr>
            </a:lvl1pPr>
          </a:lstStyle>
          <a:p>
            <a:r>
              <a:rPr lang="en-US"/>
              <a:t>TABLE OF CONTENTS</a:t>
            </a:r>
          </a:p>
        </p:txBody>
      </p:sp>
      <p:sp>
        <p:nvSpPr>
          <p:cNvPr id="5" name="Text Placeholder 3">
            <a:extLst>
              <a:ext uri="{FF2B5EF4-FFF2-40B4-BE49-F238E27FC236}">
                <a16:creationId xmlns:a16="http://schemas.microsoft.com/office/drawing/2014/main" id="{F468DC46-8572-EE6D-4EC0-023959D8261F}"/>
              </a:ext>
            </a:extLst>
          </p:cNvPr>
          <p:cNvSpPr>
            <a:spLocks noGrp="1"/>
          </p:cNvSpPr>
          <p:nvPr>
            <p:ph type="body" sz="quarter" idx="26" hasCustomPrompt="1"/>
          </p:nvPr>
        </p:nvSpPr>
        <p:spPr>
          <a:xfrm>
            <a:off x="1332013" y="1753200"/>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6" name="Text Placeholder 3">
            <a:extLst>
              <a:ext uri="{FF2B5EF4-FFF2-40B4-BE49-F238E27FC236}">
                <a16:creationId xmlns:a16="http://schemas.microsoft.com/office/drawing/2014/main" id="{609C9A14-49D3-56A3-444D-67E97166EC1F}"/>
              </a:ext>
            </a:extLst>
          </p:cNvPr>
          <p:cNvSpPr>
            <a:spLocks noGrp="1"/>
          </p:cNvSpPr>
          <p:nvPr>
            <p:ph type="body" sz="quarter" idx="27" hasCustomPrompt="1"/>
          </p:nvPr>
        </p:nvSpPr>
        <p:spPr>
          <a:xfrm>
            <a:off x="823287" y="1753200"/>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5" name="Text Placeholder 3">
            <a:extLst>
              <a:ext uri="{FF2B5EF4-FFF2-40B4-BE49-F238E27FC236}">
                <a16:creationId xmlns:a16="http://schemas.microsoft.com/office/drawing/2014/main" id="{FC741B8F-61FB-470B-A4A5-2CB8CC05E82B}"/>
              </a:ext>
            </a:extLst>
          </p:cNvPr>
          <p:cNvSpPr>
            <a:spLocks noGrp="1"/>
          </p:cNvSpPr>
          <p:nvPr>
            <p:ph type="body" sz="quarter" idx="28" hasCustomPrompt="1"/>
          </p:nvPr>
        </p:nvSpPr>
        <p:spPr>
          <a:xfrm>
            <a:off x="1332013" y="2435148"/>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6" name="Text Placeholder 3">
            <a:extLst>
              <a:ext uri="{FF2B5EF4-FFF2-40B4-BE49-F238E27FC236}">
                <a16:creationId xmlns:a16="http://schemas.microsoft.com/office/drawing/2014/main" id="{5BF883F3-9A04-624C-CE8F-52146E7FCCA4}"/>
              </a:ext>
            </a:extLst>
          </p:cNvPr>
          <p:cNvSpPr>
            <a:spLocks noGrp="1"/>
          </p:cNvSpPr>
          <p:nvPr>
            <p:ph type="body" sz="quarter" idx="29" hasCustomPrompt="1"/>
          </p:nvPr>
        </p:nvSpPr>
        <p:spPr>
          <a:xfrm>
            <a:off x="823287" y="2435148"/>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7" name="Text Placeholder 3">
            <a:extLst>
              <a:ext uri="{FF2B5EF4-FFF2-40B4-BE49-F238E27FC236}">
                <a16:creationId xmlns:a16="http://schemas.microsoft.com/office/drawing/2014/main" id="{431C4995-A96B-3A29-2409-E191CFCE59C2}"/>
              </a:ext>
            </a:extLst>
          </p:cNvPr>
          <p:cNvSpPr>
            <a:spLocks noGrp="1"/>
          </p:cNvSpPr>
          <p:nvPr>
            <p:ph type="body" sz="quarter" idx="30" hasCustomPrompt="1"/>
          </p:nvPr>
        </p:nvSpPr>
        <p:spPr>
          <a:xfrm>
            <a:off x="1332013" y="3123566"/>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8" name="Text Placeholder 3">
            <a:extLst>
              <a:ext uri="{FF2B5EF4-FFF2-40B4-BE49-F238E27FC236}">
                <a16:creationId xmlns:a16="http://schemas.microsoft.com/office/drawing/2014/main" id="{2C2FAD94-9FF1-C500-F6ED-2A7D1819136F}"/>
              </a:ext>
            </a:extLst>
          </p:cNvPr>
          <p:cNvSpPr>
            <a:spLocks noGrp="1"/>
          </p:cNvSpPr>
          <p:nvPr>
            <p:ph type="body" sz="quarter" idx="31" hasCustomPrompt="1"/>
          </p:nvPr>
        </p:nvSpPr>
        <p:spPr>
          <a:xfrm>
            <a:off x="823287" y="3123566"/>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38" name="Text Placeholder 3">
            <a:extLst>
              <a:ext uri="{FF2B5EF4-FFF2-40B4-BE49-F238E27FC236}">
                <a16:creationId xmlns:a16="http://schemas.microsoft.com/office/drawing/2014/main" id="{84596148-0226-1098-2F47-F7D5B7912792}"/>
              </a:ext>
            </a:extLst>
          </p:cNvPr>
          <p:cNvSpPr>
            <a:spLocks noGrp="1"/>
          </p:cNvSpPr>
          <p:nvPr>
            <p:ph type="body" sz="quarter" idx="32" hasCustomPrompt="1"/>
          </p:nvPr>
        </p:nvSpPr>
        <p:spPr>
          <a:xfrm>
            <a:off x="1332013" y="3814452"/>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39" name="Text Placeholder 3">
            <a:extLst>
              <a:ext uri="{FF2B5EF4-FFF2-40B4-BE49-F238E27FC236}">
                <a16:creationId xmlns:a16="http://schemas.microsoft.com/office/drawing/2014/main" id="{C99573DA-660E-0252-E8F1-EDBADA4FEB1F}"/>
              </a:ext>
            </a:extLst>
          </p:cNvPr>
          <p:cNvSpPr>
            <a:spLocks noGrp="1"/>
          </p:cNvSpPr>
          <p:nvPr>
            <p:ph type="body" sz="quarter" idx="33" hasCustomPrompt="1"/>
          </p:nvPr>
        </p:nvSpPr>
        <p:spPr>
          <a:xfrm>
            <a:off x="823287" y="3814452"/>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40" name="Text Placeholder 3">
            <a:extLst>
              <a:ext uri="{FF2B5EF4-FFF2-40B4-BE49-F238E27FC236}">
                <a16:creationId xmlns:a16="http://schemas.microsoft.com/office/drawing/2014/main" id="{8FBB2EA9-41B1-88D4-4CA5-AD472D11A88B}"/>
              </a:ext>
            </a:extLst>
          </p:cNvPr>
          <p:cNvSpPr>
            <a:spLocks noGrp="1"/>
          </p:cNvSpPr>
          <p:nvPr>
            <p:ph type="body" sz="quarter" idx="34" hasCustomPrompt="1"/>
          </p:nvPr>
        </p:nvSpPr>
        <p:spPr>
          <a:xfrm>
            <a:off x="1332013" y="4496400"/>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41" name="Text Placeholder 3">
            <a:extLst>
              <a:ext uri="{FF2B5EF4-FFF2-40B4-BE49-F238E27FC236}">
                <a16:creationId xmlns:a16="http://schemas.microsoft.com/office/drawing/2014/main" id="{1F018106-29CA-2548-9614-E26DB0EF1CEB}"/>
              </a:ext>
            </a:extLst>
          </p:cNvPr>
          <p:cNvSpPr>
            <a:spLocks noGrp="1"/>
          </p:cNvSpPr>
          <p:nvPr>
            <p:ph type="body" sz="quarter" idx="35" hasCustomPrompt="1"/>
          </p:nvPr>
        </p:nvSpPr>
        <p:spPr>
          <a:xfrm>
            <a:off x="823287" y="4496400"/>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42" name="Text Placeholder 3">
            <a:extLst>
              <a:ext uri="{FF2B5EF4-FFF2-40B4-BE49-F238E27FC236}">
                <a16:creationId xmlns:a16="http://schemas.microsoft.com/office/drawing/2014/main" id="{8322C523-53B2-7AC0-D219-27201C8C581D}"/>
              </a:ext>
            </a:extLst>
          </p:cNvPr>
          <p:cNvSpPr>
            <a:spLocks noGrp="1"/>
          </p:cNvSpPr>
          <p:nvPr>
            <p:ph type="body" sz="quarter" idx="36" hasCustomPrompt="1"/>
          </p:nvPr>
        </p:nvSpPr>
        <p:spPr>
          <a:xfrm>
            <a:off x="1332013" y="5178348"/>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43" name="Text Placeholder 3">
            <a:extLst>
              <a:ext uri="{FF2B5EF4-FFF2-40B4-BE49-F238E27FC236}">
                <a16:creationId xmlns:a16="http://schemas.microsoft.com/office/drawing/2014/main" id="{EEDBAD05-634E-A534-A8C3-69C8EF708BED}"/>
              </a:ext>
            </a:extLst>
          </p:cNvPr>
          <p:cNvSpPr>
            <a:spLocks noGrp="1"/>
          </p:cNvSpPr>
          <p:nvPr>
            <p:ph type="body" sz="quarter" idx="37" hasCustomPrompt="1"/>
          </p:nvPr>
        </p:nvSpPr>
        <p:spPr>
          <a:xfrm>
            <a:off x="823287" y="5178348"/>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44" name="Text Placeholder 3">
            <a:extLst>
              <a:ext uri="{FF2B5EF4-FFF2-40B4-BE49-F238E27FC236}">
                <a16:creationId xmlns:a16="http://schemas.microsoft.com/office/drawing/2014/main" id="{917D4617-BE53-743B-02A0-D602A8604485}"/>
              </a:ext>
            </a:extLst>
          </p:cNvPr>
          <p:cNvSpPr>
            <a:spLocks noGrp="1"/>
          </p:cNvSpPr>
          <p:nvPr>
            <p:ph type="body" sz="quarter" idx="38" hasCustomPrompt="1"/>
          </p:nvPr>
        </p:nvSpPr>
        <p:spPr>
          <a:xfrm>
            <a:off x="1332013" y="5866766"/>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45" name="Text Placeholder 3">
            <a:extLst>
              <a:ext uri="{FF2B5EF4-FFF2-40B4-BE49-F238E27FC236}">
                <a16:creationId xmlns:a16="http://schemas.microsoft.com/office/drawing/2014/main" id="{DFF6977C-04A1-8E55-F4D5-EF2776563A35}"/>
              </a:ext>
            </a:extLst>
          </p:cNvPr>
          <p:cNvSpPr>
            <a:spLocks noGrp="1"/>
          </p:cNvSpPr>
          <p:nvPr>
            <p:ph type="body" sz="quarter" idx="39" hasCustomPrompt="1"/>
          </p:nvPr>
        </p:nvSpPr>
        <p:spPr>
          <a:xfrm>
            <a:off x="823287" y="5866766"/>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48" name="Text Placeholder 3">
            <a:extLst>
              <a:ext uri="{FF2B5EF4-FFF2-40B4-BE49-F238E27FC236}">
                <a16:creationId xmlns:a16="http://schemas.microsoft.com/office/drawing/2014/main" id="{8A3EEA05-47D4-2CCB-4FA4-E3C7DC278D9F}"/>
              </a:ext>
            </a:extLst>
          </p:cNvPr>
          <p:cNvSpPr>
            <a:spLocks noGrp="1"/>
          </p:cNvSpPr>
          <p:nvPr>
            <p:ph type="body" sz="quarter" idx="40" hasCustomPrompt="1"/>
          </p:nvPr>
        </p:nvSpPr>
        <p:spPr>
          <a:xfrm>
            <a:off x="5376475" y="1071252"/>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149" name="Text Placeholder 3">
            <a:extLst>
              <a:ext uri="{FF2B5EF4-FFF2-40B4-BE49-F238E27FC236}">
                <a16:creationId xmlns:a16="http://schemas.microsoft.com/office/drawing/2014/main" id="{FB9B83DF-2D8C-B210-A303-48C5D6E59434}"/>
              </a:ext>
            </a:extLst>
          </p:cNvPr>
          <p:cNvSpPr>
            <a:spLocks noGrp="1"/>
          </p:cNvSpPr>
          <p:nvPr>
            <p:ph type="body" sz="quarter" idx="41" hasCustomPrompt="1"/>
          </p:nvPr>
        </p:nvSpPr>
        <p:spPr>
          <a:xfrm>
            <a:off x="4867749" y="1071252"/>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grpSp>
        <p:nvGrpSpPr>
          <p:cNvPr id="150" name="Group 149">
            <a:extLst>
              <a:ext uri="{FF2B5EF4-FFF2-40B4-BE49-F238E27FC236}">
                <a16:creationId xmlns:a16="http://schemas.microsoft.com/office/drawing/2014/main" id="{FA8F5FC8-1CCC-4614-316C-771AA4C58F2C}"/>
              </a:ext>
            </a:extLst>
          </p:cNvPr>
          <p:cNvGrpSpPr/>
          <p:nvPr userDrawn="1"/>
        </p:nvGrpSpPr>
        <p:grpSpPr>
          <a:xfrm>
            <a:off x="4798300" y="1019092"/>
            <a:ext cx="2606323" cy="551765"/>
            <a:chOff x="636607" y="1011595"/>
            <a:chExt cx="3014550" cy="620136"/>
          </a:xfrm>
        </p:grpSpPr>
        <p:sp>
          <p:nvSpPr>
            <p:cNvPr id="151" name="Rectangle 150">
              <a:extLst>
                <a:ext uri="{FF2B5EF4-FFF2-40B4-BE49-F238E27FC236}">
                  <a16:creationId xmlns:a16="http://schemas.microsoft.com/office/drawing/2014/main" id="{CF8BE584-80F8-2D8E-5C0F-A6FA39DBFCE7}"/>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2" name="Straight Connector 151">
              <a:extLst>
                <a:ext uri="{FF2B5EF4-FFF2-40B4-BE49-F238E27FC236}">
                  <a16:creationId xmlns:a16="http://schemas.microsoft.com/office/drawing/2014/main" id="{AAEDB376-C828-30C1-ABE0-735FF5A8C763}"/>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53" name="Group 152">
            <a:extLst>
              <a:ext uri="{FF2B5EF4-FFF2-40B4-BE49-F238E27FC236}">
                <a16:creationId xmlns:a16="http://schemas.microsoft.com/office/drawing/2014/main" id="{D2D84D15-9662-0447-F9CC-5AAB2F4B8CB1}"/>
              </a:ext>
            </a:extLst>
          </p:cNvPr>
          <p:cNvGrpSpPr/>
          <p:nvPr userDrawn="1"/>
        </p:nvGrpSpPr>
        <p:grpSpPr>
          <a:xfrm>
            <a:off x="4798300" y="1701041"/>
            <a:ext cx="2606323" cy="551765"/>
            <a:chOff x="636607" y="1011595"/>
            <a:chExt cx="3014550" cy="620136"/>
          </a:xfrm>
        </p:grpSpPr>
        <p:sp>
          <p:nvSpPr>
            <p:cNvPr id="154" name="Rectangle 153">
              <a:extLst>
                <a:ext uri="{FF2B5EF4-FFF2-40B4-BE49-F238E27FC236}">
                  <a16:creationId xmlns:a16="http://schemas.microsoft.com/office/drawing/2014/main" id="{77AB0013-92B9-7316-3578-14EC6456624B}"/>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5" name="Straight Connector 154">
              <a:extLst>
                <a:ext uri="{FF2B5EF4-FFF2-40B4-BE49-F238E27FC236}">
                  <a16:creationId xmlns:a16="http://schemas.microsoft.com/office/drawing/2014/main" id="{1CEEAC06-7E69-E302-05A2-C14CABEDA0F8}"/>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56" name="Group 155">
            <a:extLst>
              <a:ext uri="{FF2B5EF4-FFF2-40B4-BE49-F238E27FC236}">
                <a16:creationId xmlns:a16="http://schemas.microsoft.com/office/drawing/2014/main" id="{8041E40F-104B-D399-804D-33B29D349925}"/>
              </a:ext>
            </a:extLst>
          </p:cNvPr>
          <p:cNvGrpSpPr/>
          <p:nvPr userDrawn="1"/>
        </p:nvGrpSpPr>
        <p:grpSpPr>
          <a:xfrm>
            <a:off x="4798300" y="2382990"/>
            <a:ext cx="2606323" cy="551765"/>
            <a:chOff x="636607" y="1011595"/>
            <a:chExt cx="3014550" cy="620136"/>
          </a:xfrm>
        </p:grpSpPr>
        <p:sp>
          <p:nvSpPr>
            <p:cNvPr id="157" name="Rectangle 156">
              <a:extLst>
                <a:ext uri="{FF2B5EF4-FFF2-40B4-BE49-F238E27FC236}">
                  <a16:creationId xmlns:a16="http://schemas.microsoft.com/office/drawing/2014/main" id="{3DE8BFA1-B0EA-5551-6238-231AD332BB85}"/>
                </a:ext>
              </a:extLst>
            </p:cNvPr>
            <p:cNvSpPr/>
            <p:nvPr userDrawn="1"/>
          </p:nvSpPr>
          <p:spPr>
            <a:xfrm flipH="1">
              <a:off x="636607" y="1011595"/>
              <a:ext cx="69447" cy="620136"/>
            </a:xfrm>
            <a:prstGeom prst="rect">
              <a:avLst/>
            </a:prstGeom>
            <a:solidFill>
              <a:srgbClr val="255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8" name="Straight Connector 157">
              <a:extLst>
                <a:ext uri="{FF2B5EF4-FFF2-40B4-BE49-F238E27FC236}">
                  <a16:creationId xmlns:a16="http://schemas.microsoft.com/office/drawing/2014/main" id="{E955A4C2-EDF9-E5F5-6817-7B23F67815DF}"/>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59" name="Group 158">
            <a:extLst>
              <a:ext uri="{FF2B5EF4-FFF2-40B4-BE49-F238E27FC236}">
                <a16:creationId xmlns:a16="http://schemas.microsoft.com/office/drawing/2014/main" id="{1A9780DA-C18C-1540-EB05-45F371DE85A3}"/>
              </a:ext>
            </a:extLst>
          </p:cNvPr>
          <p:cNvGrpSpPr/>
          <p:nvPr userDrawn="1"/>
        </p:nvGrpSpPr>
        <p:grpSpPr>
          <a:xfrm>
            <a:off x="4798300" y="3064939"/>
            <a:ext cx="2606323" cy="551765"/>
            <a:chOff x="636607" y="1011595"/>
            <a:chExt cx="3014550" cy="620136"/>
          </a:xfrm>
        </p:grpSpPr>
        <p:sp>
          <p:nvSpPr>
            <p:cNvPr id="160" name="Rectangle 159">
              <a:extLst>
                <a:ext uri="{FF2B5EF4-FFF2-40B4-BE49-F238E27FC236}">
                  <a16:creationId xmlns:a16="http://schemas.microsoft.com/office/drawing/2014/main" id="{82638511-FC52-F5CB-0053-5A824E990C8E}"/>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1" name="Straight Connector 160">
              <a:extLst>
                <a:ext uri="{FF2B5EF4-FFF2-40B4-BE49-F238E27FC236}">
                  <a16:creationId xmlns:a16="http://schemas.microsoft.com/office/drawing/2014/main" id="{1CA0369D-E16A-A6BD-19A0-2A4BCA585D8F}"/>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62" name="Group 161">
            <a:extLst>
              <a:ext uri="{FF2B5EF4-FFF2-40B4-BE49-F238E27FC236}">
                <a16:creationId xmlns:a16="http://schemas.microsoft.com/office/drawing/2014/main" id="{1D4F0233-1248-68CC-82C1-084DD89B4F7E}"/>
              </a:ext>
            </a:extLst>
          </p:cNvPr>
          <p:cNvGrpSpPr/>
          <p:nvPr userDrawn="1"/>
        </p:nvGrpSpPr>
        <p:grpSpPr>
          <a:xfrm>
            <a:off x="4798300" y="3746888"/>
            <a:ext cx="2606323" cy="551765"/>
            <a:chOff x="636607" y="1011595"/>
            <a:chExt cx="3014550" cy="620136"/>
          </a:xfrm>
        </p:grpSpPr>
        <p:sp>
          <p:nvSpPr>
            <p:cNvPr id="163" name="Rectangle 162">
              <a:extLst>
                <a:ext uri="{FF2B5EF4-FFF2-40B4-BE49-F238E27FC236}">
                  <a16:creationId xmlns:a16="http://schemas.microsoft.com/office/drawing/2014/main" id="{3C81C600-C178-4AE3-7D54-1A8344BA7000}"/>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4" name="Straight Connector 163">
              <a:extLst>
                <a:ext uri="{FF2B5EF4-FFF2-40B4-BE49-F238E27FC236}">
                  <a16:creationId xmlns:a16="http://schemas.microsoft.com/office/drawing/2014/main" id="{DFECCAC8-4902-4EF3-5BCD-4EF2C225399A}"/>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75E6A9DE-0DEB-8EE4-D52D-73C44480B4E7}"/>
              </a:ext>
            </a:extLst>
          </p:cNvPr>
          <p:cNvGrpSpPr/>
          <p:nvPr userDrawn="1"/>
        </p:nvGrpSpPr>
        <p:grpSpPr>
          <a:xfrm>
            <a:off x="4798300" y="4428837"/>
            <a:ext cx="2606323" cy="551765"/>
            <a:chOff x="636607" y="1011595"/>
            <a:chExt cx="3014550" cy="620136"/>
          </a:xfrm>
        </p:grpSpPr>
        <p:sp>
          <p:nvSpPr>
            <p:cNvPr id="166" name="Rectangle 165">
              <a:extLst>
                <a:ext uri="{FF2B5EF4-FFF2-40B4-BE49-F238E27FC236}">
                  <a16:creationId xmlns:a16="http://schemas.microsoft.com/office/drawing/2014/main" id="{9BF814AD-90ED-7E32-6872-D86E1EC1AC53}"/>
                </a:ext>
              </a:extLst>
            </p:cNvPr>
            <p:cNvSpPr/>
            <p:nvPr userDrawn="1"/>
          </p:nvSpPr>
          <p:spPr>
            <a:xfrm flipH="1">
              <a:off x="636607" y="1011595"/>
              <a:ext cx="69447" cy="620136"/>
            </a:xfrm>
            <a:prstGeom prst="rect">
              <a:avLst/>
            </a:prstGeom>
            <a:solidFill>
              <a:srgbClr val="255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7" name="Straight Connector 166">
              <a:extLst>
                <a:ext uri="{FF2B5EF4-FFF2-40B4-BE49-F238E27FC236}">
                  <a16:creationId xmlns:a16="http://schemas.microsoft.com/office/drawing/2014/main" id="{CE37B052-E19B-8987-E64C-FDF89709C361}"/>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68" name="Group 167">
            <a:extLst>
              <a:ext uri="{FF2B5EF4-FFF2-40B4-BE49-F238E27FC236}">
                <a16:creationId xmlns:a16="http://schemas.microsoft.com/office/drawing/2014/main" id="{BBCC8D2F-AA3E-3E30-E5F5-104F39844ACF}"/>
              </a:ext>
            </a:extLst>
          </p:cNvPr>
          <p:cNvGrpSpPr/>
          <p:nvPr userDrawn="1"/>
        </p:nvGrpSpPr>
        <p:grpSpPr>
          <a:xfrm>
            <a:off x="4798300" y="5110786"/>
            <a:ext cx="2606323" cy="551765"/>
            <a:chOff x="636607" y="1011595"/>
            <a:chExt cx="3014550" cy="620136"/>
          </a:xfrm>
        </p:grpSpPr>
        <p:sp>
          <p:nvSpPr>
            <p:cNvPr id="169" name="Rectangle 168">
              <a:extLst>
                <a:ext uri="{FF2B5EF4-FFF2-40B4-BE49-F238E27FC236}">
                  <a16:creationId xmlns:a16="http://schemas.microsoft.com/office/drawing/2014/main" id="{DF4542DB-8509-7806-12D3-1308C525F9FF}"/>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0" name="Straight Connector 169">
              <a:extLst>
                <a:ext uri="{FF2B5EF4-FFF2-40B4-BE49-F238E27FC236}">
                  <a16:creationId xmlns:a16="http://schemas.microsoft.com/office/drawing/2014/main" id="{AD8740E1-8000-29CC-F382-A16825954778}"/>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71" name="Group 170">
            <a:extLst>
              <a:ext uri="{FF2B5EF4-FFF2-40B4-BE49-F238E27FC236}">
                <a16:creationId xmlns:a16="http://schemas.microsoft.com/office/drawing/2014/main" id="{B2637F38-45A8-6619-1777-BA84006C5AFB}"/>
              </a:ext>
            </a:extLst>
          </p:cNvPr>
          <p:cNvGrpSpPr/>
          <p:nvPr userDrawn="1"/>
        </p:nvGrpSpPr>
        <p:grpSpPr>
          <a:xfrm>
            <a:off x="4798300" y="5792737"/>
            <a:ext cx="2606323" cy="551765"/>
            <a:chOff x="636607" y="1011595"/>
            <a:chExt cx="3014550" cy="620136"/>
          </a:xfrm>
        </p:grpSpPr>
        <p:sp>
          <p:nvSpPr>
            <p:cNvPr id="172" name="Rectangle 171">
              <a:extLst>
                <a:ext uri="{FF2B5EF4-FFF2-40B4-BE49-F238E27FC236}">
                  <a16:creationId xmlns:a16="http://schemas.microsoft.com/office/drawing/2014/main" id="{AC1C0C4A-C674-6E28-3AE3-B72496B9CDB4}"/>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3" name="Straight Connector 172">
              <a:extLst>
                <a:ext uri="{FF2B5EF4-FFF2-40B4-BE49-F238E27FC236}">
                  <a16:creationId xmlns:a16="http://schemas.microsoft.com/office/drawing/2014/main" id="{A01F7859-6758-F66A-2FF0-A1E8A63460E2}"/>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sp>
        <p:nvSpPr>
          <p:cNvPr id="174" name="Text Placeholder 3">
            <a:extLst>
              <a:ext uri="{FF2B5EF4-FFF2-40B4-BE49-F238E27FC236}">
                <a16:creationId xmlns:a16="http://schemas.microsoft.com/office/drawing/2014/main" id="{DA8B0244-870B-5207-4774-E272C8ECEC7A}"/>
              </a:ext>
            </a:extLst>
          </p:cNvPr>
          <p:cNvSpPr>
            <a:spLocks noGrp="1"/>
          </p:cNvSpPr>
          <p:nvPr>
            <p:ph type="body" sz="quarter" idx="42" hasCustomPrompt="1"/>
          </p:nvPr>
        </p:nvSpPr>
        <p:spPr>
          <a:xfrm>
            <a:off x="5376475" y="1753200"/>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175" name="Text Placeholder 3">
            <a:extLst>
              <a:ext uri="{FF2B5EF4-FFF2-40B4-BE49-F238E27FC236}">
                <a16:creationId xmlns:a16="http://schemas.microsoft.com/office/drawing/2014/main" id="{C7515CF8-E849-899D-1345-D89E4C649E0A}"/>
              </a:ext>
            </a:extLst>
          </p:cNvPr>
          <p:cNvSpPr>
            <a:spLocks noGrp="1"/>
          </p:cNvSpPr>
          <p:nvPr>
            <p:ph type="body" sz="quarter" idx="43" hasCustomPrompt="1"/>
          </p:nvPr>
        </p:nvSpPr>
        <p:spPr>
          <a:xfrm>
            <a:off x="4867749" y="1753200"/>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76" name="Text Placeholder 3">
            <a:extLst>
              <a:ext uri="{FF2B5EF4-FFF2-40B4-BE49-F238E27FC236}">
                <a16:creationId xmlns:a16="http://schemas.microsoft.com/office/drawing/2014/main" id="{9EF75F15-0EB8-FF38-0749-4F29F1F464DF}"/>
              </a:ext>
            </a:extLst>
          </p:cNvPr>
          <p:cNvSpPr>
            <a:spLocks noGrp="1"/>
          </p:cNvSpPr>
          <p:nvPr>
            <p:ph type="body" sz="quarter" idx="44" hasCustomPrompt="1"/>
          </p:nvPr>
        </p:nvSpPr>
        <p:spPr>
          <a:xfrm>
            <a:off x="5376475" y="2435148"/>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177" name="Text Placeholder 3">
            <a:extLst>
              <a:ext uri="{FF2B5EF4-FFF2-40B4-BE49-F238E27FC236}">
                <a16:creationId xmlns:a16="http://schemas.microsoft.com/office/drawing/2014/main" id="{4A2CB495-98C4-7A60-76B1-5B3D25136057}"/>
              </a:ext>
            </a:extLst>
          </p:cNvPr>
          <p:cNvSpPr>
            <a:spLocks noGrp="1"/>
          </p:cNvSpPr>
          <p:nvPr>
            <p:ph type="body" sz="quarter" idx="45" hasCustomPrompt="1"/>
          </p:nvPr>
        </p:nvSpPr>
        <p:spPr>
          <a:xfrm>
            <a:off x="4867749" y="2435148"/>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78" name="Text Placeholder 3">
            <a:extLst>
              <a:ext uri="{FF2B5EF4-FFF2-40B4-BE49-F238E27FC236}">
                <a16:creationId xmlns:a16="http://schemas.microsoft.com/office/drawing/2014/main" id="{BEEE9420-4070-965C-E0B2-C1E394DE57F8}"/>
              </a:ext>
            </a:extLst>
          </p:cNvPr>
          <p:cNvSpPr>
            <a:spLocks noGrp="1"/>
          </p:cNvSpPr>
          <p:nvPr>
            <p:ph type="body" sz="quarter" idx="46" hasCustomPrompt="1"/>
          </p:nvPr>
        </p:nvSpPr>
        <p:spPr>
          <a:xfrm>
            <a:off x="5376475" y="3123566"/>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179" name="Text Placeholder 3">
            <a:extLst>
              <a:ext uri="{FF2B5EF4-FFF2-40B4-BE49-F238E27FC236}">
                <a16:creationId xmlns:a16="http://schemas.microsoft.com/office/drawing/2014/main" id="{B049B26B-350B-72DF-153C-D1AB748F4E8C}"/>
              </a:ext>
            </a:extLst>
          </p:cNvPr>
          <p:cNvSpPr>
            <a:spLocks noGrp="1"/>
          </p:cNvSpPr>
          <p:nvPr>
            <p:ph type="body" sz="quarter" idx="47" hasCustomPrompt="1"/>
          </p:nvPr>
        </p:nvSpPr>
        <p:spPr>
          <a:xfrm>
            <a:off x="4867749" y="3123566"/>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80" name="Text Placeholder 3">
            <a:extLst>
              <a:ext uri="{FF2B5EF4-FFF2-40B4-BE49-F238E27FC236}">
                <a16:creationId xmlns:a16="http://schemas.microsoft.com/office/drawing/2014/main" id="{F23FACB5-36AC-5A38-0F12-94D2920441BE}"/>
              </a:ext>
            </a:extLst>
          </p:cNvPr>
          <p:cNvSpPr>
            <a:spLocks noGrp="1"/>
          </p:cNvSpPr>
          <p:nvPr>
            <p:ph type="body" sz="quarter" idx="48" hasCustomPrompt="1"/>
          </p:nvPr>
        </p:nvSpPr>
        <p:spPr>
          <a:xfrm>
            <a:off x="5376475" y="3814452"/>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181" name="Text Placeholder 3">
            <a:extLst>
              <a:ext uri="{FF2B5EF4-FFF2-40B4-BE49-F238E27FC236}">
                <a16:creationId xmlns:a16="http://schemas.microsoft.com/office/drawing/2014/main" id="{B580658B-FC03-5F02-1221-651E367C2818}"/>
              </a:ext>
            </a:extLst>
          </p:cNvPr>
          <p:cNvSpPr>
            <a:spLocks noGrp="1"/>
          </p:cNvSpPr>
          <p:nvPr>
            <p:ph type="body" sz="quarter" idx="49" hasCustomPrompt="1"/>
          </p:nvPr>
        </p:nvSpPr>
        <p:spPr>
          <a:xfrm>
            <a:off x="4867749" y="3814452"/>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82" name="Text Placeholder 3">
            <a:extLst>
              <a:ext uri="{FF2B5EF4-FFF2-40B4-BE49-F238E27FC236}">
                <a16:creationId xmlns:a16="http://schemas.microsoft.com/office/drawing/2014/main" id="{D9EDC012-AAEC-BCFA-83BD-5740E74C14D3}"/>
              </a:ext>
            </a:extLst>
          </p:cNvPr>
          <p:cNvSpPr>
            <a:spLocks noGrp="1"/>
          </p:cNvSpPr>
          <p:nvPr>
            <p:ph type="body" sz="quarter" idx="50" hasCustomPrompt="1"/>
          </p:nvPr>
        </p:nvSpPr>
        <p:spPr>
          <a:xfrm>
            <a:off x="5376475" y="4496400"/>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183" name="Text Placeholder 3">
            <a:extLst>
              <a:ext uri="{FF2B5EF4-FFF2-40B4-BE49-F238E27FC236}">
                <a16:creationId xmlns:a16="http://schemas.microsoft.com/office/drawing/2014/main" id="{7987C9D1-70C7-B008-F8F3-1DEE72888B43}"/>
              </a:ext>
            </a:extLst>
          </p:cNvPr>
          <p:cNvSpPr>
            <a:spLocks noGrp="1"/>
          </p:cNvSpPr>
          <p:nvPr>
            <p:ph type="body" sz="quarter" idx="51" hasCustomPrompt="1"/>
          </p:nvPr>
        </p:nvSpPr>
        <p:spPr>
          <a:xfrm>
            <a:off x="4867749" y="4496400"/>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84" name="Text Placeholder 3">
            <a:extLst>
              <a:ext uri="{FF2B5EF4-FFF2-40B4-BE49-F238E27FC236}">
                <a16:creationId xmlns:a16="http://schemas.microsoft.com/office/drawing/2014/main" id="{DD6670A5-99A8-0BDA-DC4E-34A5720C7179}"/>
              </a:ext>
            </a:extLst>
          </p:cNvPr>
          <p:cNvSpPr>
            <a:spLocks noGrp="1"/>
          </p:cNvSpPr>
          <p:nvPr>
            <p:ph type="body" sz="quarter" idx="52" hasCustomPrompt="1"/>
          </p:nvPr>
        </p:nvSpPr>
        <p:spPr>
          <a:xfrm>
            <a:off x="5376475" y="5178348"/>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185" name="Text Placeholder 3">
            <a:extLst>
              <a:ext uri="{FF2B5EF4-FFF2-40B4-BE49-F238E27FC236}">
                <a16:creationId xmlns:a16="http://schemas.microsoft.com/office/drawing/2014/main" id="{FA01DA10-31FB-202C-2BFB-5451BDE45301}"/>
              </a:ext>
            </a:extLst>
          </p:cNvPr>
          <p:cNvSpPr>
            <a:spLocks noGrp="1"/>
          </p:cNvSpPr>
          <p:nvPr>
            <p:ph type="body" sz="quarter" idx="53" hasCustomPrompt="1"/>
          </p:nvPr>
        </p:nvSpPr>
        <p:spPr>
          <a:xfrm>
            <a:off x="4867749" y="5178348"/>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86" name="Text Placeholder 3">
            <a:extLst>
              <a:ext uri="{FF2B5EF4-FFF2-40B4-BE49-F238E27FC236}">
                <a16:creationId xmlns:a16="http://schemas.microsoft.com/office/drawing/2014/main" id="{98CB9939-30C0-28DD-E31B-6ADD81A19ABA}"/>
              </a:ext>
            </a:extLst>
          </p:cNvPr>
          <p:cNvSpPr>
            <a:spLocks noGrp="1"/>
          </p:cNvSpPr>
          <p:nvPr>
            <p:ph type="body" sz="quarter" idx="54" hasCustomPrompt="1"/>
          </p:nvPr>
        </p:nvSpPr>
        <p:spPr>
          <a:xfrm>
            <a:off x="5376475" y="5866766"/>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187" name="Text Placeholder 3">
            <a:extLst>
              <a:ext uri="{FF2B5EF4-FFF2-40B4-BE49-F238E27FC236}">
                <a16:creationId xmlns:a16="http://schemas.microsoft.com/office/drawing/2014/main" id="{7CD04448-AE2D-B484-D799-F3875C9F636E}"/>
              </a:ext>
            </a:extLst>
          </p:cNvPr>
          <p:cNvSpPr>
            <a:spLocks noGrp="1"/>
          </p:cNvSpPr>
          <p:nvPr>
            <p:ph type="body" sz="quarter" idx="55" hasCustomPrompt="1"/>
          </p:nvPr>
        </p:nvSpPr>
        <p:spPr>
          <a:xfrm>
            <a:off x="4867749" y="5866766"/>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88" name="Text Placeholder 3">
            <a:extLst>
              <a:ext uri="{FF2B5EF4-FFF2-40B4-BE49-F238E27FC236}">
                <a16:creationId xmlns:a16="http://schemas.microsoft.com/office/drawing/2014/main" id="{15F54564-91EF-06D8-AF28-54D0A1FE93A2}"/>
              </a:ext>
            </a:extLst>
          </p:cNvPr>
          <p:cNvSpPr>
            <a:spLocks noGrp="1"/>
          </p:cNvSpPr>
          <p:nvPr>
            <p:ph type="body" sz="quarter" idx="56" hasCustomPrompt="1"/>
          </p:nvPr>
        </p:nvSpPr>
        <p:spPr>
          <a:xfrm>
            <a:off x="9409213" y="1071252"/>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189" name="Text Placeholder 3">
            <a:extLst>
              <a:ext uri="{FF2B5EF4-FFF2-40B4-BE49-F238E27FC236}">
                <a16:creationId xmlns:a16="http://schemas.microsoft.com/office/drawing/2014/main" id="{916435B8-EBEE-0A76-D53E-B0949B172055}"/>
              </a:ext>
            </a:extLst>
          </p:cNvPr>
          <p:cNvSpPr>
            <a:spLocks noGrp="1"/>
          </p:cNvSpPr>
          <p:nvPr>
            <p:ph type="body" sz="quarter" idx="57" hasCustomPrompt="1"/>
          </p:nvPr>
        </p:nvSpPr>
        <p:spPr>
          <a:xfrm>
            <a:off x="8900487" y="1071252"/>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grpSp>
        <p:nvGrpSpPr>
          <p:cNvPr id="190" name="Group 189">
            <a:extLst>
              <a:ext uri="{FF2B5EF4-FFF2-40B4-BE49-F238E27FC236}">
                <a16:creationId xmlns:a16="http://schemas.microsoft.com/office/drawing/2014/main" id="{E082C101-277F-6E60-FE81-72BB3F48DFD0}"/>
              </a:ext>
            </a:extLst>
          </p:cNvPr>
          <p:cNvGrpSpPr/>
          <p:nvPr userDrawn="1"/>
        </p:nvGrpSpPr>
        <p:grpSpPr>
          <a:xfrm>
            <a:off x="8831038" y="1019092"/>
            <a:ext cx="2606323" cy="551765"/>
            <a:chOff x="636607" y="1011595"/>
            <a:chExt cx="3014550" cy="620136"/>
          </a:xfrm>
        </p:grpSpPr>
        <p:sp>
          <p:nvSpPr>
            <p:cNvPr id="191" name="Rectangle 190">
              <a:extLst>
                <a:ext uri="{FF2B5EF4-FFF2-40B4-BE49-F238E27FC236}">
                  <a16:creationId xmlns:a16="http://schemas.microsoft.com/office/drawing/2014/main" id="{5180DF04-FE94-B1B3-DC4A-E89A587ABFF4}"/>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2" name="Straight Connector 191">
              <a:extLst>
                <a:ext uri="{FF2B5EF4-FFF2-40B4-BE49-F238E27FC236}">
                  <a16:creationId xmlns:a16="http://schemas.microsoft.com/office/drawing/2014/main" id="{B7D846C8-41E4-77C5-6724-F68035B99931}"/>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93" name="Group 192">
            <a:extLst>
              <a:ext uri="{FF2B5EF4-FFF2-40B4-BE49-F238E27FC236}">
                <a16:creationId xmlns:a16="http://schemas.microsoft.com/office/drawing/2014/main" id="{18CEB917-8161-F172-D169-7491B2A66941}"/>
              </a:ext>
            </a:extLst>
          </p:cNvPr>
          <p:cNvGrpSpPr/>
          <p:nvPr userDrawn="1"/>
        </p:nvGrpSpPr>
        <p:grpSpPr>
          <a:xfrm>
            <a:off x="8831038" y="1701041"/>
            <a:ext cx="2606323" cy="551765"/>
            <a:chOff x="636607" y="1011595"/>
            <a:chExt cx="3014550" cy="620136"/>
          </a:xfrm>
        </p:grpSpPr>
        <p:sp>
          <p:nvSpPr>
            <p:cNvPr id="194" name="Rectangle 193">
              <a:extLst>
                <a:ext uri="{FF2B5EF4-FFF2-40B4-BE49-F238E27FC236}">
                  <a16:creationId xmlns:a16="http://schemas.microsoft.com/office/drawing/2014/main" id="{C94FA00B-5CB2-889F-6DE3-3DAE67A74F5F}"/>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 name="Straight Connector 194">
              <a:extLst>
                <a:ext uri="{FF2B5EF4-FFF2-40B4-BE49-F238E27FC236}">
                  <a16:creationId xmlns:a16="http://schemas.microsoft.com/office/drawing/2014/main" id="{A4A648CA-6258-07A6-5CA1-488DB609572E}"/>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96" name="Group 195">
            <a:extLst>
              <a:ext uri="{FF2B5EF4-FFF2-40B4-BE49-F238E27FC236}">
                <a16:creationId xmlns:a16="http://schemas.microsoft.com/office/drawing/2014/main" id="{14743908-B3AE-4C04-CAFF-BFB1A097E723}"/>
              </a:ext>
            </a:extLst>
          </p:cNvPr>
          <p:cNvGrpSpPr/>
          <p:nvPr userDrawn="1"/>
        </p:nvGrpSpPr>
        <p:grpSpPr>
          <a:xfrm>
            <a:off x="8831038" y="2382990"/>
            <a:ext cx="2606323" cy="551765"/>
            <a:chOff x="636607" y="1011595"/>
            <a:chExt cx="3014550" cy="620136"/>
          </a:xfrm>
        </p:grpSpPr>
        <p:sp>
          <p:nvSpPr>
            <p:cNvPr id="197" name="Rectangle 196">
              <a:extLst>
                <a:ext uri="{FF2B5EF4-FFF2-40B4-BE49-F238E27FC236}">
                  <a16:creationId xmlns:a16="http://schemas.microsoft.com/office/drawing/2014/main" id="{3AC16CAD-7146-EAA1-2C25-A627F7491CEB}"/>
                </a:ext>
              </a:extLst>
            </p:cNvPr>
            <p:cNvSpPr/>
            <p:nvPr userDrawn="1"/>
          </p:nvSpPr>
          <p:spPr>
            <a:xfrm flipH="1">
              <a:off x="636607" y="1011595"/>
              <a:ext cx="69447" cy="620136"/>
            </a:xfrm>
            <a:prstGeom prst="rect">
              <a:avLst/>
            </a:prstGeom>
            <a:solidFill>
              <a:srgbClr val="255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8" name="Straight Connector 197">
              <a:extLst>
                <a:ext uri="{FF2B5EF4-FFF2-40B4-BE49-F238E27FC236}">
                  <a16:creationId xmlns:a16="http://schemas.microsoft.com/office/drawing/2014/main" id="{D8E9BF43-DF1E-15AE-D96A-6FCD47CE855D}"/>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99" name="Group 198">
            <a:extLst>
              <a:ext uri="{FF2B5EF4-FFF2-40B4-BE49-F238E27FC236}">
                <a16:creationId xmlns:a16="http://schemas.microsoft.com/office/drawing/2014/main" id="{90BB31DE-3324-8C4B-CAEC-978639E3F986}"/>
              </a:ext>
            </a:extLst>
          </p:cNvPr>
          <p:cNvGrpSpPr/>
          <p:nvPr userDrawn="1"/>
        </p:nvGrpSpPr>
        <p:grpSpPr>
          <a:xfrm>
            <a:off x="8831038" y="3064939"/>
            <a:ext cx="2606323" cy="551765"/>
            <a:chOff x="636607" y="1011595"/>
            <a:chExt cx="3014550" cy="620136"/>
          </a:xfrm>
        </p:grpSpPr>
        <p:sp>
          <p:nvSpPr>
            <p:cNvPr id="200" name="Rectangle 199">
              <a:extLst>
                <a:ext uri="{FF2B5EF4-FFF2-40B4-BE49-F238E27FC236}">
                  <a16:creationId xmlns:a16="http://schemas.microsoft.com/office/drawing/2014/main" id="{B1C5808B-5043-4A3D-3AC2-DEABB0EF91EC}"/>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1" name="Straight Connector 200">
              <a:extLst>
                <a:ext uri="{FF2B5EF4-FFF2-40B4-BE49-F238E27FC236}">
                  <a16:creationId xmlns:a16="http://schemas.microsoft.com/office/drawing/2014/main" id="{896D8E74-360E-2195-95BF-102E9C55A205}"/>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202" name="Group 201">
            <a:extLst>
              <a:ext uri="{FF2B5EF4-FFF2-40B4-BE49-F238E27FC236}">
                <a16:creationId xmlns:a16="http://schemas.microsoft.com/office/drawing/2014/main" id="{9C11DBE2-391E-E5C1-5697-75EA317C4D86}"/>
              </a:ext>
            </a:extLst>
          </p:cNvPr>
          <p:cNvGrpSpPr/>
          <p:nvPr userDrawn="1"/>
        </p:nvGrpSpPr>
        <p:grpSpPr>
          <a:xfrm>
            <a:off x="8831038" y="3746888"/>
            <a:ext cx="2606323" cy="551765"/>
            <a:chOff x="636607" y="1011595"/>
            <a:chExt cx="3014550" cy="620136"/>
          </a:xfrm>
        </p:grpSpPr>
        <p:sp>
          <p:nvSpPr>
            <p:cNvPr id="203" name="Rectangle 202">
              <a:extLst>
                <a:ext uri="{FF2B5EF4-FFF2-40B4-BE49-F238E27FC236}">
                  <a16:creationId xmlns:a16="http://schemas.microsoft.com/office/drawing/2014/main" id="{028CDA1D-5291-CFCD-7EE3-D95D2DDECF06}"/>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4" name="Straight Connector 203">
              <a:extLst>
                <a:ext uri="{FF2B5EF4-FFF2-40B4-BE49-F238E27FC236}">
                  <a16:creationId xmlns:a16="http://schemas.microsoft.com/office/drawing/2014/main" id="{E3A3C32F-5121-0013-8EB6-4F115BA2BF5E}"/>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205" name="Group 204">
            <a:extLst>
              <a:ext uri="{FF2B5EF4-FFF2-40B4-BE49-F238E27FC236}">
                <a16:creationId xmlns:a16="http://schemas.microsoft.com/office/drawing/2014/main" id="{98565BF9-AD07-EAC3-D413-AD0CDA8856EF}"/>
              </a:ext>
            </a:extLst>
          </p:cNvPr>
          <p:cNvGrpSpPr/>
          <p:nvPr userDrawn="1"/>
        </p:nvGrpSpPr>
        <p:grpSpPr>
          <a:xfrm>
            <a:off x="8831038" y="4428837"/>
            <a:ext cx="2606323" cy="551765"/>
            <a:chOff x="636607" y="1011595"/>
            <a:chExt cx="3014550" cy="620136"/>
          </a:xfrm>
        </p:grpSpPr>
        <p:sp>
          <p:nvSpPr>
            <p:cNvPr id="206" name="Rectangle 205">
              <a:extLst>
                <a:ext uri="{FF2B5EF4-FFF2-40B4-BE49-F238E27FC236}">
                  <a16:creationId xmlns:a16="http://schemas.microsoft.com/office/drawing/2014/main" id="{69A85FCF-7495-31B8-47C4-2ADD903BA8C1}"/>
                </a:ext>
              </a:extLst>
            </p:cNvPr>
            <p:cNvSpPr/>
            <p:nvPr userDrawn="1"/>
          </p:nvSpPr>
          <p:spPr>
            <a:xfrm flipH="1">
              <a:off x="636607" y="1011595"/>
              <a:ext cx="69447" cy="620136"/>
            </a:xfrm>
            <a:prstGeom prst="rect">
              <a:avLst/>
            </a:prstGeom>
            <a:solidFill>
              <a:srgbClr val="255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7" name="Straight Connector 206">
              <a:extLst>
                <a:ext uri="{FF2B5EF4-FFF2-40B4-BE49-F238E27FC236}">
                  <a16:creationId xmlns:a16="http://schemas.microsoft.com/office/drawing/2014/main" id="{A02D238C-BFAE-3F70-3238-15F1DBB94CBD}"/>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208" name="Group 207">
            <a:extLst>
              <a:ext uri="{FF2B5EF4-FFF2-40B4-BE49-F238E27FC236}">
                <a16:creationId xmlns:a16="http://schemas.microsoft.com/office/drawing/2014/main" id="{CA46A9BA-D41A-F822-B806-46AD77DEE882}"/>
              </a:ext>
            </a:extLst>
          </p:cNvPr>
          <p:cNvGrpSpPr/>
          <p:nvPr userDrawn="1"/>
        </p:nvGrpSpPr>
        <p:grpSpPr>
          <a:xfrm>
            <a:off x="8831038" y="5110786"/>
            <a:ext cx="2606323" cy="551765"/>
            <a:chOff x="636607" y="1011595"/>
            <a:chExt cx="3014550" cy="620136"/>
          </a:xfrm>
        </p:grpSpPr>
        <p:sp>
          <p:nvSpPr>
            <p:cNvPr id="209" name="Rectangle 208">
              <a:extLst>
                <a:ext uri="{FF2B5EF4-FFF2-40B4-BE49-F238E27FC236}">
                  <a16:creationId xmlns:a16="http://schemas.microsoft.com/office/drawing/2014/main" id="{3EE0C57C-05B1-0FD6-2BE0-40996980E758}"/>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0" name="Straight Connector 209">
              <a:extLst>
                <a:ext uri="{FF2B5EF4-FFF2-40B4-BE49-F238E27FC236}">
                  <a16:creationId xmlns:a16="http://schemas.microsoft.com/office/drawing/2014/main" id="{ED76601F-D20B-5DB4-FE0F-EBEB1FA44AC9}"/>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211" name="Group 210">
            <a:extLst>
              <a:ext uri="{FF2B5EF4-FFF2-40B4-BE49-F238E27FC236}">
                <a16:creationId xmlns:a16="http://schemas.microsoft.com/office/drawing/2014/main" id="{4AB80849-3B2F-1F54-0DF2-9152FB2DE072}"/>
              </a:ext>
            </a:extLst>
          </p:cNvPr>
          <p:cNvGrpSpPr/>
          <p:nvPr userDrawn="1"/>
        </p:nvGrpSpPr>
        <p:grpSpPr>
          <a:xfrm>
            <a:off x="8831038" y="5792737"/>
            <a:ext cx="2606323" cy="551765"/>
            <a:chOff x="636607" y="1011595"/>
            <a:chExt cx="3014550" cy="620136"/>
          </a:xfrm>
        </p:grpSpPr>
        <p:sp>
          <p:nvSpPr>
            <p:cNvPr id="212" name="Rectangle 211">
              <a:extLst>
                <a:ext uri="{FF2B5EF4-FFF2-40B4-BE49-F238E27FC236}">
                  <a16:creationId xmlns:a16="http://schemas.microsoft.com/office/drawing/2014/main" id="{4C68ED0E-6881-C46B-7868-228900FFDDA0}"/>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3" name="Straight Connector 212">
              <a:extLst>
                <a:ext uri="{FF2B5EF4-FFF2-40B4-BE49-F238E27FC236}">
                  <a16:creationId xmlns:a16="http://schemas.microsoft.com/office/drawing/2014/main" id="{A4B3E323-B35B-EB70-04D8-B13C88A5EFDE}"/>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sp>
        <p:nvSpPr>
          <p:cNvPr id="214" name="Text Placeholder 3">
            <a:extLst>
              <a:ext uri="{FF2B5EF4-FFF2-40B4-BE49-F238E27FC236}">
                <a16:creationId xmlns:a16="http://schemas.microsoft.com/office/drawing/2014/main" id="{00205553-CCA6-39A3-9A1C-7F893EFFE1D0}"/>
              </a:ext>
            </a:extLst>
          </p:cNvPr>
          <p:cNvSpPr>
            <a:spLocks noGrp="1"/>
          </p:cNvSpPr>
          <p:nvPr>
            <p:ph type="body" sz="quarter" idx="58" hasCustomPrompt="1"/>
          </p:nvPr>
        </p:nvSpPr>
        <p:spPr>
          <a:xfrm>
            <a:off x="9409213" y="1753200"/>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15" name="Text Placeholder 3">
            <a:extLst>
              <a:ext uri="{FF2B5EF4-FFF2-40B4-BE49-F238E27FC236}">
                <a16:creationId xmlns:a16="http://schemas.microsoft.com/office/drawing/2014/main" id="{D5F39853-0A8E-F442-520C-C4CF26EFBAF6}"/>
              </a:ext>
            </a:extLst>
          </p:cNvPr>
          <p:cNvSpPr>
            <a:spLocks noGrp="1"/>
          </p:cNvSpPr>
          <p:nvPr>
            <p:ph type="body" sz="quarter" idx="59" hasCustomPrompt="1"/>
          </p:nvPr>
        </p:nvSpPr>
        <p:spPr>
          <a:xfrm>
            <a:off x="8900487" y="1753200"/>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16" name="Text Placeholder 3">
            <a:extLst>
              <a:ext uri="{FF2B5EF4-FFF2-40B4-BE49-F238E27FC236}">
                <a16:creationId xmlns:a16="http://schemas.microsoft.com/office/drawing/2014/main" id="{DEB8EA0D-7D76-65E7-9790-7DFC74D12E26}"/>
              </a:ext>
            </a:extLst>
          </p:cNvPr>
          <p:cNvSpPr>
            <a:spLocks noGrp="1"/>
          </p:cNvSpPr>
          <p:nvPr>
            <p:ph type="body" sz="quarter" idx="60" hasCustomPrompt="1"/>
          </p:nvPr>
        </p:nvSpPr>
        <p:spPr>
          <a:xfrm>
            <a:off x="9409213" y="2435148"/>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17" name="Text Placeholder 3">
            <a:extLst>
              <a:ext uri="{FF2B5EF4-FFF2-40B4-BE49-F238E27FC236}">
                <a16:creationId xmlns:a16="http://schemas.microsoft.com/office/drawing/2014/main" id="{1B6AC9F6-EC31-9B4C-B56A-90CA0F88D299}"/>
              </a:ext>
            </a:extLst>
          </p:cNvPr>
          <p:cNvSpPr>
            <a:spLocks noGrp="1"/>
          </p:cNvSpPr>
          <p:nvPr>
            <p:ph type="body" sz="quarter" idx="61" hasCustomPrompt="1"/>
          </p:nvPr>
        </p:nvSpPr>
        <p:spPr>
          <a:xfrm>
            <a:off x="8900487" y="2435148"/>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18" name="Text Placeholder 3">
            <a:extLst>
              <a:ext uri="{FF2B5EF4-FFF2-40B4-BE49-F238E27FC236}">
                <a16:creationId xmlns:a16="http://schemas.microsoft.com/office/drawing/2014/main" id="{752CD8D9-DB5E-E1BE-A5ED-5D6CAE51F832}"/>
              </a:ext>
            </a:extLst>
          </p:cNvPr>
          <p:cNvSpPr>
            <a:spLocks noGrp="1"/>
          </p:cNvSpPr>
          <p:nvPr>
            <p:ph type="body" sz="quarter" idx="62" hasCustomPrompt="1"/>
          </p:nvPr>
        </p:nvSpPr>
        <p:spPr>
          <a:xfrm>
            <a:off x="9409213" y="3123566"/>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19" name="Text Placeholder 3">
            <a:extLst>
              <a:ext uri="{FF2B5EF4-FFF2-40B4-BE49-F238E27FC236}">
                <a16:creationId xmlns:a16="http://schemas.microsoft.com/office/drawing/2014/main" id="{0E5B3021-D019-72EC-705B-727692438EDA}"/>
              </a:ext>
            </a:extLst>
          </p:cNvPr>
          <p:cNvSpPr>
            <a:spLocks noGrp="1"/>
          </p:cNvSpPr>
          <p:nvPr>
            <p:ph type="body" sz="quarter" idx="63" hasCustomPrompt="1"/>
          </p:nvPr>
        </p:nvSpPr>
        <p:spPr>
          <a:xfrm>
            <a:off x="8900487" y="3123566"/>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20" name="Text Placeholder 3">
            <a:extLst>
              <a:ext uri="{FF2B5EF4-FFF2-40B4-BE49-F238E27FC236}">
                <a16:creationId xmlns:a16="http://schemas.microsoft.com/office/drawing/2014/main" id="{98F1966A-132A-CA2B-82B7-02A12F283E21}"/>
              </a:ext>
            </a:extLst>
          </p:cNvPr>
          <p:cNvSpPr>
            <a:spLocks noGrp="1"/>
          </p:cNvSpPr>
          <p:nvPr>
            <p:ph type="body" sz="quarter" idx="64" hasCustomPrompt="1"/>
          </p:nvPr>
        </p:nvSpPr>
        <p:spPr>
          <a:xfrm>
            <a:off x="9409213" y="3814452"/>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21" name="Text Placeholder 3">
            <a:extLst>
              <a:ext uri="{FF2B5EF4-FFF2-40B4-BE49-F238E27FC236}">
                <a16:creationId xmlns:a16="http://schemas.microsoft.com/office/drawing/2014/main" id="{13238149-D584-8541-F909-AF2B0120AD98}"/>
              </a:ext>
            </a:extLst>
          </p:cNvPr>
          <p:cNvSpPr>
            <a:spLocks noGrp="1"/>
          </p:cNvSpPr>
          <p:nvPr>
            <p:ph type="body" sz="quarter" idx="65" hasCustomPrompt="1"/>
          </p:nvPr>
        </p:nvSpPr>
        <p:spPr>
          <a:xfrm>
            <a:off x="8900487" y="3814452"/>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22" name="Text Placeholder 3">
            <a:extLst>
              <a:ext uri="{FF2B5EF4-FFF2-40B4-BE49-F238E27FC236}">
                <a16:creationId xmlns:a16="http://schemas.microsoft.com/office/drawing/2014/main" id="{E081DD97-9DC4-B77E-4BFB-EE742FE3A505}"/>
              </a:ext>
            </a:extLst>
          </p:cNvPr>
          <p:cNvSpPr>
            <a:spLocks noGrp="1"/>
          </p:cNvSpPr>
          <p:nvPr>
            <p:ph type="body" sz="quarter" idx="66" hasCustomPrompt="1"/>
          </p:nvPr>
        </p:nvSpPr>
        <p:spPr>
          <a:xfrm>
            <a:off x="9409213" y="4496400"/>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23" name="Text Placeholder 3">
            <a:extLst>
              <a:ext uri="{FF2B5EF4-FFF2-40B4-BE49-F238E27FC236}">
                <a16:creationId xmlns:a16="http://schemas.microsoft.com/office/drawing/2014/main" id="{5DC73614-70F8-CE1F-0E29-4739F6FD023B}"/>
              </a:ext>
            </a:extLst>
          </p:cNvPr>
          <p:cNvSpPr>
            <a:spLocks noGrp="1"/>
          </p:cNvSpPr>
          <p:nvPr>
            <p:ph type="body" sz="quarter" idx="67" hasCustomPrompt="1"/>
          </p:nvPr>
        </p:nvSpPr>
        <p:spPr>
          <a:xfrm>
            <a:off x="8900487" y="4496400"/>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24" name="Text Placeholder 3">
            <a:extLst>
              <a:ext uri="{FF2B5EF4-FFF2-40B4-BE49-F238E27FC236}">
                <a16:creationId xmlns:a16="http://schemas.microsoft.com/office/drawing/2014/main" id="{39B91E66-0438-365F-5B9C-459E208BEABF}"/>
              </a:ext>
            </a:extLst>
          </p:cNvPr>
          <p:cNvSpPr>
            <a:spLocks noGrp="1"/>
          </p:cNvSpPr>
          <p:nvPr>
            <p:ph type="body" sz="quarter" idx="68" hasCustomPrompt="1"/>
          </p:nvPr>
        </p:nvSpPr>
        <p:spPr>
          <a:xfrm>
            <a:off x="9409213" y="5178348"/>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25" name="Text Placeholder 3">
            <a:extLst>
              <a:ext uri="{FF2B5EF4-FFF2-40B4-BE49-F238E27FC236}">
                <a16:creationId xmlns:a16="http://schemas.microsoft.com/office/drawing/2014/main" id="{CBDC222A-C4C0-E8B6-3327-F0D138B7E8F1}"/>
              </a:ext>
            </a:extLst>
          </p:cNvPr>
          <p:cNvSpPr>
            <a:spLocks noGrp="1"/>
          </p:cNvSpPr>
          <p:nvPr>
            <p:ph type="body" sz="quarter" idx="69" hasCustomPrompt="1"/>
          </p:nvPr>
        </p:nvSpPr>
        <p:spPr>
          <a:xfrm>
            <a:off x="8900487" y="5178348"/>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26" name="Text Placeholder 3">
            <a:extLst>
              <a:ext uri="{FF2B5EF4-FFF2-40B4-BE49-F238E27FC236}">
                <a16:creationId xmlns:a16="http://schemas.microsoft.com/office/drawing/2014/main" id="{F36BB5D6-9B1A-59C0-49CB-BB7DB40F7B70}"/>
              </a:ext>
            </a:extLst>
          </p:cNvPr>
          <p:cNvSpPr>
            <a:spLocks noGrp="1"/>
          </p:cNvSpPr>
          <p:nvPr>
            <p:ph type="body" sz="quarter" idx="70" hasCustomPrompt="1"/>
          </p:nvPr>
        </p:nvSpPr>
        <p:spPr>
          <a:xfrm>
            <a:off x="9409213" y="5866766"/>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27" name="Text Placeholder 3">
            <a:extLst>
              <a:ext uri="{FF2B5EF4-FFF2-40B4-BE49-F238E27FC236}">
                <a16:creationId xmlns:a16="http://schemas.microsoft.com/office/drawing/2014/main" id="{B6363A64-7CB2-403E-4D12-365B68B7BDA9}"/>
              </a:ext>
            </a:extLst>
          </p:cNvPr>
          <p:cNvSpPr>
            <a:spLocks noGrp="1"/>
          </p:cNvSpPr>
          <p:nvPr>
            <p:ph type="body" sz="quarter" idx="71" hasCustomPrompt="1"/>
          </p:nvPr>
        </p:nvSpPr>
        <p:spPr>
          <a:xfrm>
            <a:off x="8900487" y="5866766"/>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Tree>
    <p:extLst>
      <p:ext uri="{BB962C8B-B14F-4D97-AF65-F5344CB8AC3E}">
        <p14:creationId xmlns:p14="http://schemas.microsoft.com/office/powerpoint/2010/main" val="1576584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Title Slide 1">
    <p:spTree>
      <p:nvGrpSpPr>
        <p:cNvPr id="1" name=""/>
        <p:cNvGrpSpPr/>
        <p:nvPr/>
      </p:nvGrpSpPr>
      <p:grpSpPr>
        <a:xfrm>
          <a:off x="0" y="0"/>
          <a:ext cx="0" cy="0"/>
          <a:chOff x="0" y="0"/>
          <a:chExt cx="0" cy="0"/>
        </a:xfrm>
      </p:grpSpPr>
      <p:sp>
        <p:nvSpPr>
          <p:cNvPr id="188" name="Text Placeholder 3">
            <a:extLst>
              <a:ext uri="{FF2B5EF4-FFF2-40B4-BE49-F238E27FC236}">
                <a16:creationId xmlns:a16="http://schemas.microsoft.com/office/drawing/2014/main" id="{15F54564-91EF-06D8-AF28-54D0A1FE93A2}"/>
              </a:ext>
            </a:extLst>
          </p:cNvPr>
          <p:cNvSpPr>
            <a:spLocks noGrp="1"/>
          </p:cNvSpPr>
          <p:nvPr>
            <p:ph type="body" sz="quarter" idx="56" hasCustomPrompt="1"/>
          </p:nvPr>
        </p:nvSpPr>
        <p:spPr>
          <a:xfrm>
            <a:off x="6674175" y="1071252"/>
            <a:ext cx="4902782"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189" name="Text Placeholder 3">
            <a:extLst>
              <a:ext uri="{FF2B5EF4-FFF2-40B4-BE49-F238E27FC236}">
                <a16:creationId xmlns:a16="http://schemas.microsoft.com/office/drawing/2014/main" id="{916435B8-EBEE-0A76-D53E-B0949B172055}"/>
              </a:ext>
            </a:extLst>
          </p:cNvPr>
          <p:cNvSpPr>
            <a:spLocks noGrp="1"/>
          </p:cNvSpPr>
          <p:nvPr>
            <p:ph type="body" sz="quarter" idx="57" hasCustomPrompt="1"/>
          </p:nvPr>
        </p:nvSpPr>
        <p:spPr>
          <a:xfrm>
            <a:off x="6165449" y="1071252"/>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91" name="Rectangle 190">
            <a:extLst>
              <a:ext uri="{FF2B5EF4-FFF2-40B4-BE49-F238E27FC236}">
                <a16:creationId xmlns:a16="http://schemas.microsoft.com/office/drawing/2014/main" id="{5180DF04-FE94-B1B3-DC4A-E89A587ABFF4}"/>
              </a:ext>
            </a:extLst>
          </p:cNvPr>
          <p:cNvSpPr/>
          <p:nvPr userDrawn="1"/>
        </p:nvSpPr>
        <p:spPr>
          <a:xfrm flipH="1">
            <a:off x="6096000" y="1019092"/>
            <a:ext cx="60043" cy="551765"/>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2" name="Straight Connector 191">
            <a:extLst>
              <a:ext uri="{FF2B5EF4-FFF2-40B4-BE49-F238E27FC236}">
                <a16:creationId xmlns:a16="http://schemas.microsoft.com/office/drawing/2014/main" id="{B7D846C8-41E4-77C5-6724-F68035B99931}"/>
              </a:ext>
            </a:extLst>
          </p:cNvPr>
          <p:cNvCxnSpPr>
            <a:cxnSpLocks/>
          </p:cNvCxnSpPr>
          <p:nvPr userDrawn="1"/>
        </p:nvCxnSpPr>
        <p:spPr>
          <a:xfrm>
            <a:off x="6096000" y="1570857"/>
            <a:ext cx="5480957"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sp>
        <p:nvSpPr>
          <p:cNvPr id="194" name="Rectangle 193">
            <a:extLst>
              <a:ext uri="{FF2B5EF4-FFF2-40B4-BE49-F238E27FC236}">
                <a16:creationId xmlns:a16="http://schemas.microsoft.com/office/drawing/2014/main" id="{C94FA00B-5CB2-889F-6DE3-3DAE67A74F5F}"/>
              </a:ext>
            </a:extLst>
          </p:cNvPr>
          <p:cNvSpPr/>
          <p:nvPr userDrawn="1"/>
        </p:nvSpPr>
        <p:spPr>
          <a:xfrm flipH="1">
            <a:off x="6096000" y="1701041"/>
            <a:ext cx="60043" cy="551765"/>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 name="Straight Connector 194">
            <a:extLst>
              <a:ext uri="{FF2B5EF4-FFF2-40B4-BE49-F238E27FC236}">
                <a16:creationId xmlns:a16="http://schemas.microsoft.com/office/drawing/2014/main" id="{A4A648CA-6258-07A6-5CA1-488DB609572E}"/>
              </a:ext>
            </a:extLst>
          </p:cNvPr>
          <p:cNvCxnSpPr>
            <a:cxnSpLocks/>
          </p:cNvCxnSpPr>
          <p:nvPr userDrawn="1"/>
        </p:nvCxnSpPr>
        <p:spPr>
          <a:xfrm>
            <a:off x="6096000" y="2252806"/>
            <a:ext cx="5480957"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sp>
        <p:nvSpPr>
          <p:cNvPr id="197" name="Rectangle 196">
            <a:extLst>
              <a:ext uri="{FF2B5EF4-FFF2-40B4-BE49-F238E27FC236}">
                <a16:creationId xmlns:a16="http://schemas.microsoft.com/office/drawing/2014/main" id="{3AC16CAD-7146-EAA1-2C25-A627F7491CEB}"/>
              </a:ext>
            </a:extLst>
          </p:cNvPr>
          <p:cNvSpPr/>
          <p:nvPr userDrawn="1"/>
        </p:nvSpPr>
        <p:spPr>
          <a:xfrm flipH="1">
            <a:off x="6096000" y="2382990"/>
            <a:ext cx="60043" cy="551765"/>
          </a:xfrm>
          <a:prstGeom prst="rect">
            <a:avLst/>
          </a:prstGeom>
          <a:solidFill>
            <a:srgbClr val="255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8" name="Straight Connector 197">
            <a:extLst>
              <a:ext uri="{FF2B5EF4-FFF2-40B4-BE49-F238E27FC236}">
                <a16:creationId xmlns:a16="http://schemas.microsoft.com/office/drawing/2014/main" id="{D8E9BF43-DF1E-15AE-D96A-6FCD47CE855D}"/>
              </a:ext>
            </a:extLst>
          </p:cNvPr>
          <p:cNvCxnSpPr>
            <a:cxnSpLocks/>
          </p:cNvCxnSpPr>
          <p:nvPr userDrawn="1"/>
        </p:nvCxnSpPr>
        <p:spPr>
          <a:xfrm>
            <a:off x="6096000" y="2934755"/>
            <a:ext cx="5480957"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sp>
        <p:nvSpPr>
          <p:cNvPr id="200" name="Rectangle 199">
            <a:extLst>
              <a:ext uri="{FF2B5EF4-FFF2-40B4-BE49-F238E27FC236}">
                <a16:creationId xmlns:a16="http://schemas.microsoft.com/office/drawing/2014/main" id="{B1C5808B-5043-4A3D-3AC2-DEABB0EF91EC}"/>
              </a:ext>
            </a:extLst>
          </p:cNvPr>
          <p:cNvSpPr/>
          <p:nvPr userDrawn="1"/>
        </p:nvSpPr>
        <p:spPr>
          <a:xfrm flipH="1">
            <a:off x="6096000" y="3064939"/>
            <a:ext cx="60043" cy="551765"/>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1" name="Straight Connector 200">
            <a:extLst>
              <a:ext uri="{FF2B5EF4-FFF2-40B4-BE49-F238E27FC236}">
                <a16:creationId xmlns:a16="http://schemas.microsoft.com/office/drawing/2014/main" id="{896D8E74-360E-2195-95BF-102E9C55A205}"/>
              </a:ext>
            </a:extLst>
          </p:cNvPr>
          <p:cNvCxnSpPr>
            <a:cxnSpLocks/>
          </p:cNvCxnSpPr>
          <p:nvPr userDrawn="1"/>
        </p:nvCxnSpPr>
        <p:spPr>
          <a:xfrm>
            <a:off x="6096000" y="3616704"/>
            <a:ext cx="5480957"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sp>
        <p:nvSpPr>
          <p:cNvPr id="203" name="Rectangle 202">
            <a:extLst>
              <a:ext uri="{FF2B5EF4-FFF2-40B4-BE49-F238E27FC236}">
                <a16:creationId xmlns:a16="http://schemas.microsoft.com/office/drawing/2014/main" id="{028CDA1D-5291-CFCD-7EE3-D95D2DDECF06}"/>
              </a:ext>
            </a:extLst>
          </p:cNvPr>
          <p:cNvSpPr/>
          <p:nvPr userDrawn="1"/>
        </p:nvSpPr>
        <p:spPr>
          <a:xfrm flipH="1">
            <a:off x="6096000" y="3746888"/>
            <a:ext cx="60043" cy="551765"/>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4" name="Straight Connector 203">
            <a:extLst>
              <a:ext uri="{FF2B5EF4-FFF2-40B4-BE49-F238E27FC236}">
                <a16:creationId xmlns:a16="http://schemas.microsoft.com/office/drawing/2014/main" id="{E3A3C32F-5121-0013-8EB6-4F115BA2BF5E}"/>
              </a:ext>
            </a:extLst>
          </p:cNvPr>
          <p:cNvCxnSpPr>
            <a:cxnSpLocks/>
          </p:cNvCxnSpPr>
          <p:nvPr userDrawn="1"/>
        </p:nvCxnSpPr>
        <p:spPr>
          <a:xfrm>
            <a:off x="6096000" y="4298653"/>
            <a:ext cx="5480957"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sp>
        <p:nvSpPr>
          <p:cNvPr id="206" name="Rectangle 205">
            <a:extLst>
              <a:ext uri="{FF2B5EF4-FFF2-40B4-BE49-F238E27FC236}">
                <a16:creationId xmlns:a16="http://schemas.microsoft.com/office/drawing/2014/main" id="{69A85FCF-7495-31B8-47C4-2ADD903BA8C1}"/>
              </a:ext>
            </a:extLst>
          </p:cNvPr>
          <p:cNvSpPr/>
          <p:nvPr userDrawn="1"/>
        </p:nvSpPr>
        <p:spPr>
          <a:xfrm flipH="1">
            <a:off x="6096000" y="4428837"/>
            <a:ext cx="60043" cy="551765"/>
          </a:xfrm>
          <a:prstGeom prst="rect">
            <a:avLst/>
          </a:prstGeom>
          <a:solidFill>
            <a:srgbClr val="255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7" name="Straight Connector 206">
            <a:extLst>
              <a:ext uri="{FF2B5EF4-FFF2-40B4-BE49-F238E27FC236}">
                <a16:creationId xmlns:a16="http://schemas.microsoft.com/office/drawing/2014/main" id="{A02D238C-BFAE-3F70-3238-15F1DBB94CBD}"/>
              </a:ext>
            </a:extLst>
          </p:cNvPr>
          <p:cNvCxnSpPr>
            <a:cxnSpLocks/>
          </p:cNvCxnSpPr>
          <p:nvPr userDrawn="1"/>
        </p:nvCxnSpPr>
        <p:spPr>
          <a:xfrm>
            <a:off x="6096000" y="4980602"/>
            <a:ext cx="5480957"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sp>
        <p:nvSpPr>
          <p:cNvPr id="209" name="Rectangle 208">
            <a:extLst>
              <a:ext uri="{FF2B5EF4-FFF2-40B4-BE49-F238E27FC236}">
                <a16:creationId xmlns:a16="http://schemas.microsoft.com/office/drawing/2014/main" id="{3EE0C57C-05B1-0FD6-2BE0-40996980E758}"/>
              </a:ext>
            </a:extLst>
          </p:cNvPr>
          <p:cNvSpPr/>
          <p:nvPr userDrawn="1"/>
        </p:nvSpPr>
        <p:spPr>
          <a:xfrm flipH="1">
            <a:off x="6096000" y="5110786"/>
            <a:ext cx="60043" cy="551765"/>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Text Placeholder 3">
            <a:extLst>
              <a:ext uri="{FF2B5EF4-FFF2-40B4-BE49-F238E27FC236}">
                <a16:creationId xmlns:a16="http://schemas.microsoft.com/office/drawing/2014/main" id="{00205553-CCA6-39A3-9A1C-7F893EFFE1D0}"/>
              </a:ext>
            </a:extLst>
          </p:cNvPr>
          <p:cNvSpPr>
            <a:spLocks noGrp="1"/>
          </p:cNvSpPr>
          <p:nvPr userDrawn="1">
            <p:ph type="body" sz="quarter" idx="58" hasCustomPrompt="1"/>
          </p:nvPr>
        </p:nvSpPr>
        <p:spPr>
          <a:xfrm>
            <a:off x="6674175" y="1753200"/>
            <a:ext cx="4902782"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15" name="Text Placeholder 3">
            <a:extLst>
              <a:ext uri="{FF2B5EF4-FFF2-40B4-BE49-F238E27FC236}">
                <a16:creationId xmlns:a16="http://schemas.microsoft.com/office/drawing/2014/main" id="{D5F39853-0A8E-F442-520C-C4CF26EFBAF6}"/>
              </a:ext>
            </a:extLst>
          </p:cNvPr>
          <p:cNvSpPr>
            <a:spLocks noGrp="1"/>
          </p:cNvSpPr>
          <p:nvPr userDrawn="1">
            <p:ph type="body" sz="quarter" idx="59" hasCustomPrompt="1"/>
          </p:nvPr>
        </p:nvSpPr>
        <p:spPr>
          <a:xfrm>
            <a:off x="6165449" y="1753200"/>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16" name="Text Placeholder 3">
            <a:extLst>
              <a:ext uri="{FF2B5EF4-FFF2-40B4-BE49-F238E27FC236}">
                <a16:creationId xmlns:a16="http://schemas.microsoft.com/office/drawing/2014/main" id="{DEB8EA0D-7D76-65E7-9790-7DFC74D12E26}"/>
              </a:ext>
            </a:extLst>
          </p:cNvPr>
          <p:cNvSpPr>
            <a:spLocks noGrp="1"/>
          </p:cNvSpPr>
          <p:nvPr userDrawn="1">
            <p:ph type="body" sz="quarter" idx="60" hasCustomPrompt="1"/>
          </p:nvPr>
        </p:nvSpPr>
        <p:spPr>
          <a:xfrm>
            <a:off x="6674175" y="2435148"/>
            <a:ext cx="4902782"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17" name="Text Placeholder 3">
            <a:extLst>
              <a:ext uri="{FF2B5EF4-FFF2-40B4-BE49-F238E27FC236}">
                <a16:creationId xmlns:a16="http://schemas.microsoft.com/office/drawing/2014/main" id="{1B6AC9F6-EC31-9B4C-B56A-90CA0F88D299}"/>
              </a:ext>
            </a:extLst>
          </p:cNvPr>
          <p:cNvSpPr>
            <a:spLocks noGrp="1"/>
          </p:cNvSpPr>
          <p:nvPr userDrawn="1">
            <p:ph type="body" sz="quarter" idx="61" hasCustomPrompt="1"/>
          </p:nvPr>
        </p:nvSpPr>
        <p:spPr>
          <a:xfrm>
            <a:off x="6165449" y="2435148"/>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18" name="Text Placeholder 3">
            <a:extLst>
              <a:ext uri="{FF2B5EF4-FFF2-40B4-BE49-F238E27FC236}">
                <a16:creationId xmlns:a16="http://schemas.microsoft.com/office/drawing/2014/main" id="{752CD8D9-DB5E-E1BE-A5ED-5D6CAE51F832}"/>
              </a:ext>
            </a:extLst>
          </p:cNvPr>
          <p:cNvSpPr>
            <a:spLocks noGrp="1"/>
          </p:cNvSpPr>
          <p:nvPr userDrawn="1">
            <p:ph type="body" sz="quarter" idx="62" hasCustomPrompt="1"/>
          </p:nvPr>
        </p:nvSpPr>
        <p:spPr>
          <a:xfrm>
            <a:off x="6674175" y="3123566"/>
            <a:ext cx="4902782"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19" name="Text Placeholder 3">
            <a:extLst>
              <a:ext uri="{FF2B5EF4-FFF2-40B4-BE49-F238E27FC236}">
                <a16:creationId xmlns:a16="http://schemas.microsoft.com/office/drawing/2014/main" id="{0E5B3021-D019-72EC-705B-727692438EDA}"/>
              </a:ext>
            </a:extLst>
          </p:cNvPr>
          <p:cNvSpPr>
            <a:spLocks noGrp="1"/>
          </p:cNvSpPr>
          <p:nvPr userDrawn="1">
            <p:ph type="body" sz="quarter" idx="63" hasCustomPrompt="1"/>
          </p:nvPr>
        </p:nvSpPr>
        <p:spPr>
          <a:xfrm>
            <a:off x="6165449" y="3123566"/>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20" name="Text Placeholder 3">
            <a:extLst>
              <a:ext uri="{FF2B5EF4-FFF2-40B4-BE49-F238E27FC236}">
                <a16:creationId xmlns:a16="http://schemas.microsoft.com/office/drawing/2014/main" id="{98F1966A-132A-CA2B-82B7-02A12F283E21}"/>
              </a:ext>
            </a:extLst>
          </p:cNvPr>
          <p:cNvSpPr>
            <a:spLocks noGrp="1"/>
          </p:cNvSpPr>
          <p:nvPr userDrawn="1">
            <p:ph type="body" sz="quarter" idx="64" hasCustomPrompt="1"/>
          </p:nvPr>
        </p:nvSpPr>
        <p:spPr>
          <a:xfrm>
            <a:off x="6674175" y="3814452"/>
            <a:ext cx="4902782"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21" name="Text Placeholder 3">
            <a:extLst>
              <a:ext uri="{FF2B5EF4-FFF2-40B4-BE49-F238E27FC236}">
                <a16:creationId xmlns:a16="http://schemas.microsoft.com/office/drawing/2014/main" id="{13238149-D584-8541-F909-AF2B0120AD98}"/>
              </a:ext>
            </a:extLst>
          </p:cNvPr>
          <p:cNvSpPr>
            <a:spLocks noGrp="1"/>
          </p:cNvSpPr>
          <p:nvPr userDrawn="1">
            <p:ph type="body" sz="quarter" idx="65" hasCustomPrompt="1"/>
          </p:nvPr>
        </p:nvSpPr>
        <p:spPr>
          <a:xfrm>
            <a:off x="6165449" y="3814452"/>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22" name="Text Placeholder 3">
            <a:extLst>
              <a:ext uri="{FF2B5EF4-FFF2-40B4-BE49-F238E27FC236}">
                <a16:creationId xmlns:a16="http://schemas.microsoft.com/office/drawing/2014/main" id="{E081DD97-9DC4-B77E-4BFB-EE742FE3A505}"/>
              </a:ext>
            </a:extLst>
          </p:cNvPr>
          <p:cNvSpPr>
            <a:spLocks noGrp="1"/>
          </p:cNvSpPr>
          <p:nvPr userDrawn="1">
            <p:ph type="body" sz="quarter" idx="66" hasCustomPrompt="1"/>
          </p:nvPr>
        </p:nvSpPr>
        <p:spPr>
          <a:xfrm>
            <a:off x="6674175" y="4496400"/>
            <a:ext cx="4902782"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23" name="Text Placeholder 3">
            <a:extLst>
              <a:ext uri="{FF2B5EF4-FFF2-40B4-BE49-F238E27FC236}">
                <a16:creationId xmlns:a16="http://schemas.microsoft.com/office/drawing/2014/main" id="{5DC73614-70F8-CE1F-0E29-4739F6FD023B}"/>
              </a:ext>
            </a:extLst>
          </p:cNvPr>
          <p:cNvSpPr>
            <a:spLocks noGrp="1"/>
          </p:cNvSpPr>
          <p:nvPr userDrawn="1">
            <p:ph type="body" sz="quarter" idx="67" hasCustomPrompt="1"/>
          </p:nvPr>
        </p:nvSpPr>
        <p:spPr>
          <a:xfrm>
            <a:off x="6165449" y="4496400"/>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24" name="Text Placeholder 3">
            <a:extLst>
              <a:ext uri="{FF2B5EF4-FFF2-40B4-BE49-F238E27FC236}">
                <a16:creationId xmlns:a16="http://schemas.microsoft.com/office/drawing/2014/main" id="{39B91E66-0438-365F-5B9C-459E208BEABF}"/>
              </a:ext>
            </a:extLst>
          </p:cNvPr>
          <p:cNvSpPr>
            <a:spLocks noGrp="1"/>
          </p:cNvSpPr>
          <p:nvPr userDrawn="1">
            <p:ph type="body" sz="quarter" idx="68" hasCustomPrompt="1"/>
          </p:nvPr>
        </p:nvSpPr>
        <p:spPr>
          <a:xfrm>
            <a:off x="6674175" y="5178348"/>
            <a:ext cx="4902782"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text</a:t>
            </a:r>
          </a:p>
        </p:txBody>
      </p:sp>
      <p:sp>
        <p:nvSpPr>
          <p:cNvPr id="225" name="Text Placeholder 3">
            <a:extLst>
              <a:ext uri="{FF2B5EF4-FFF2-40B4-BE49-F238E27FC236}">
                <a16:creationId xmlns:a16="http://schemas.microsoft.com/office/drawing/2014/main" id="{CBDC222A-C4C0-E8B6-3327-F0D138B7E8F1}"/>
              </a:ext>
            </a:extLst>
          </p:cNvPr>
          <p:cNvSpPr>
            <a:spLocks noGrp="1"/>
          </p:cNvSpPr>
          <p:nvPr userDrawn="1">
            <p:ph type="body" sz="quarter" idx="69" hasCustomPrompt="1"/>
          </p:nvPr>
        </p:nvSpPr>
        <p:spPr>
          <a:xfrm>
            <a:off x="6165449" y="5178348"/>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2" name="Rectangle 21">
            <a:extLst>
              <a:ext uri="{FF2B5EF4-FFF2-40B4-BE49-F238E27FC236}">
                <a16:creationId xmlns:a16="http://schemas.microsoft.com/office/drawing/2014/main" id="{180CC0B7-B4ED-4062-DB00-5695CB204408}"/>
              </a:ext>
            </a:extLst>
          </p:cNvPr>
          <p:cNvSpPr/>
          <p:nvPr userDrawn="1"/>
        </p:nvSpPr>
        <p:spPr>
          <a:xfrm>
            <a:off x="0" y="0"/>
            <a:ext cx="636608" cy="13215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8B5633D3-7665-07B8-6C51-B9742C20F192}"/>
              </a:ext>
            </a:extLst>
          </p:cNvPr>
          <p:cNvPicPr>
            <a:picLocks noChangeAspect="1"/>
          </p:cNvPicPr>
          <p:nvPr userDrawn="1"/>
        </p:nvPicPr>
        <p:blipFill rotWithShape="1">
          <a:blip r:embed="rId2">
            <a:alphaModFix amt="7000"/>
          </a:blip>
          <a:srcRect l="9383" t="2530" r="-2042"/>
          <a:stretch/>
        </p:blipFill>
        <p:spPr>
          <a:xfrm>
            <a:off x="0" y="939948"/>
            <a:ext cx="5692056" cy="5302598"/>
          </a:xfrm>
          <a:prstGeom prst="rect">
            <a:avLst/>
          </a:prstGeom>
        </p:spPr>
      </p:pic>
      <p:sp>
        <p:nvSpPr>
          <p:cNvPr id="31" name="Title 1">
            <a:extLst>
              <a:ext uri="{FF2B5EF4-FFF2-40B4-BE49-F238E27FC236}">
                <a16:creationId xmlns:a16="http://schemas.microsoft.com/office/drawing/2014/main" id="{4C79C00D-B809-419A-93E5-1C6BAEDDE2BB}"/>
              </a:ext>
            </a:extLst>
          </p:cNvPr>
          <p:cNvSpPr>
            <a:spLocks noGrp="1"/>
          </p:cNvSpPr>
          <p:nvPr>
            <p:ph type="ctrTitle" hasCustomPrompt="1"/>
          </p:nvPr>
        </p:nvSpPr>
        <p:spPr>
          <a:xfrm>
            <a:off x="615043" y="3322030"/>
            <a:ext cx="4233882" cy="424858"/>
          </a:xfrm>
          <a:prstGeom prst="rect">
            <a:avLst/>
          </a:prstGeom>
        </p:spPr>
        <p:txBody>
          <a:bodyPr anchor="ctr">
            <a:noAutofit/>
          </a:bodyPr>
          <a:lstStyle>
            <a:lvl1pPr algn="l">
              <a:defRPr sz="2800" b="1">
                <a:solidFill>
                  <a:srgbClr val="255D93"/>
                </a:solidFill>
                <a:latin typeface="Arial" panose="020B0604020202020204" pitchFamily="34" charset="0"/>
                <a:cs typeface="Arial" panose="020B0604020202020204" pitchFamily="34" charset="0"/>
              </a:defRPr>
            </a:lvl1pPr>
          </a:lstStyle>
          <a:p>
            <a:r>
              <a:rPr lang="en-US"/>
              <a:t>TABLE OF CONTENTS</a:t>
            </a:r>
          </a:p>
        </p:txBody>
      </p:sp>
      <p:pic>
        <p:nvPicPr>
          <p:cNvPr id="33" name="Picture 32">
            <a:extLst>
              <a:ext uri="{FF2B5EF4-FFF2-40B4-BE49-F238E27FC236}">
                <a16:creationId xmlns:a16="http://schemas.microsoft.com/office/drawing/2014/main" id="{B5455C63-2FB5-EDE7-E350-D19DA2E4D14D}"/>
              </a:ext>
            </a:extLst>
          </p:cNvPr>
          <p:cNvPicPr>
            <a:picLocks noChangeAspect="1"/>
          </p:cNvPicPr>
          <p:nvPr userDrawn="1"/>
        </p:nvPicPr>
        <p:blipFill rotWithShape="1">
          <a:blip r:embed="rId2">
            <a:alphaModFix/>
          </a:blip>
          <a:srcRect l="-5658" t="3004" r="-2041"/>
          <a:stretch/>
        </p:blipFill>
        <p:spPr>
          <a:xfrm>
            <a:off x="3416809" y="535141"/>
            <a:ext cx="1952461" cy="1557253"/>
          </a:xfrm>
          <a:prstGeom prst="rect">
            <a:avLst/>
          </a:prstGeom>
        </p:spPr>
      </p:pic>
    </p:spTree>
    <p:extLst>
      <p:ext uri="{BB962C8B-B14F-4D97-AF65-F5344CB8AC3E}">
        <p14:creationId xmlns:p14="http://schemas.microsoft.com/office/powerpoint/2010/main" val="2035598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Title Slide 1">
    <p:spTree>
      <p:nvGrpSpPr>
        <p:cNvPr id="1" name=""/>
        <p:cNvGrpSpPr/>
        <p:nvPr/>
      </p:nvGrpSpPr>
      <p:grpSpPr>
        <a:xfrm>
          <a:off x="0" y="0"/>
          <a:ext cx="0" cy="0"/>
          <a:chOff x="0" y="0"/>
          <a:chExt cx="0" cy="0"/>
        </a:xfrm>
      </p:grpSpPr>
      <p:sp>
        <p:nvSpPr>
          <p:cNvPr id="148" name="Text Placeholder 3">
            <a:extLst>
              <a:ext uri="{FF2B5EF4-FFF2-40B4-BE49-F238E27FC236}">
                <a16:creationId xmlns:a16="http://schemas.microsoft.com/office/drawing/2014/main" id="{8A3EEA05-47D4-2CCB-4FA4-E3C7DC278D9F}"/>
              </a:ext>
            </a:extLst>
          </p:cNvPr>
          <p:cNvSpPr>
            <a:spLocks noGrp="1"/>
          </p:cNvSpPr>
          <p:nvPr>
            <p:ph type="body" sz="quarter" idx="40" hasCustomPrompt="1"/>
          </p:nvPr>
        </p:nvSpPr>
        <p:spPr>
          <a:xfrm>
            <a:off x="6471815" y="875309"/>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149" name="Text Placeholder 3">
            <a:extLst>
              <a:ext uri="{FF2B5EF4-FFF2-40B4-BE49-F238E27FC236}">
                <a16:creationId xmlns:a16="http://schemas.microsoft.com/office/drawing/2014/main" id="{FB9B83DF-2D8C-B210-A303-48C5D6E59434}"/>
              </a:ext>
            </a:extLst>
          </p:cNvPr>
          <p:cNvSpPr>
            <a:spLocks noGrp="1"/>
          </p:cNvSpPr>
          <p:nvPr>
            <p:ph type="body" sz="quarter" idx="41" hasCustomPrompt="1"/>
          </p:nvPr>
        </p:nvSpPr>
        <p:spPr>
          <a:xfrm>
            <a:off x="5963089" y="875309"/>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grpSp>
        <p:nvGrpSpPr>
          <p:cNvPr id="150" name="Group 149">
            <a:extLst>
              <a:ext uri="{FF2B5EF4-FFF2-40B4-BE49-F238E27FC236}">
                <a16:creationId xmlns:a16="http://schemas.microsoft.com/office/drawing/2014/main" id="{FA8F5FC8-1CCC-4614-316C-771AA4C58F2C}"/>
              </a:ext>
            </a:extLst>
          </p:cNvPr>
          <p:cNvGrpSpPr/>
          <p:nvPr userDrawn="1"/>
        </p:nvGrpSpPr>
        <p:grpSpPr>
          <a:xfrm>
            <a:off x="5893640" y="823149"/>
            <a:ext cx="2606323" cy="551765"/>
            <a:chOff x="636607" y="1011595"/>
            <a:chExt cx="3014550" cy="620136"/>
          </a:xfrm>
        </p:grpSpPr>
        <p:sp>
          <p:nvSpPr>
            <p:cNvPr id="151" name="Rectangle 150">
              <a:extLst>
                <a:ext uri="{FF2B5EF4-FFF2-40B4-BE49-F238E27FC236}">
                  <a16:creationId xmlns:a16="http://schemas.microsoft.com/office/drawing/2014/main" id="{CF8BE584-80F8-2D8E-5C0F-A6FA39DBFCE7}"/>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2" name="Straight Connector 151">
              <a:extLst>
                <a:ext uri="{FF2B5EF4-FFF2-40B4-BE49-F238E27FC236}">
                  <a16:creationId xmlns:a16="http://schemas.microsoft.com/office/drawing/2014/main" id="{AAEDB376-C828-30C1-ABE0-735FF5A8C763}"/>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53" name="Group 152">
            <a:extLst>
              <a:ext uri="{FF2B5EF4-FFF2-40B4-BE49-F238E27FC236}">
                <a16:creationId xmlns:a16="http://schemas.microsoft.com/office/drawing/2014/main" id="{D2D84D15-9662-0447-F9CC-5AAB2F4B8CB1}"/>
              </a:ext>
            </a:extLst>
          </p:cNvPr>
          <p:cNvGrpSpPr/>
          <p:nvPr userDrawn="1"/>
        </p:nvGrpSpPr>
        <p:grpSpPr>
          <a:xfrm>
            <a:off x="5893640" y="1505098"/>
            <a:ext cx="2606323" cy="551765"/>
            <a:chOff x="636607" y="1011595"/>
            <a:chExt cx="3014550" cy="620136"/>
          </a:xfrm>
        </p:grpSpPr>
        <p:sp>
          <p:nvSpPr>
            <p:cNvPr id="154" name="Rectangle 153">
              <a:extLst>
                <a:ext uri="{FF2B5EF4-FFF2-40B4-BE49-F238E27FC236}">
                  <a16:creationId xmlns:a16="http://schemas.microsoft.com/office/drawing/2014/main" id="{77AB0013-92B9-7316-3578-14EC6456624B}"/>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5" name="Straight Connector 154">
              <a:extLst>
                <a:ext uri="{FF2B5EF4-FFF2-40B4-BE49-F238E27FC236}">
                  <a16:creationId xmlns:a16="http://schemas.microsoft.com/office/drawing/2014/main" id="{1CEEAC06-7E69-E302-05A2-C14CABEDA0F8}"/>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56" name="Group 155">
            <a:extLst>
              <a:ext uri="{FF2B5EF4-FFF2-40B4-BE49-F238E27FC236}">
                <a16:creationId xmlns:a16="http://schemas.microsoft.com/office/drawing/2014/main" id="{8041E40F-104B-D399-804D-33B29D349925}"/>
              </a:ext>
            </a:extLst>
          </p:cNvPr>
          <p:cNvGrpSpPr/>
          <p:nvPr userDrawn="1"/>
        </p:nvGrpSpPr>
        <p:grpSpPr>
          <a:xfrm>
            <a:off x="5893640" y="2187047"/>
            <a:ext cx="2606323" cy="551765"/>
            <a:chOff x="636607" y="1011595"/>
            <a:chExt cx="3014550" cy="620136"/>
          </a:xfrm>
        </p:grpSpPr>
        <p:sp>
          <p:nvSpPr>
            <p:cNvPr id="157" name="Rectangle 156">
              <a:extLst>
                <a:ext uri="{FF2B5EF4-FFF2-40B4-BE49-F238E27FC236}">
                  <a16:creationId xmlns:a16="http://schemas.microsoft.com/office/drawing/2014/main" id="{3DE8BFA1-B0EA-5551-6238-231AD332BB85}"/>
                </a:ext>
              </a:extLst>
            </p:cNvPr>
            <p:cNvSpPr/>
            <p:nvPr userDrawn="1"/>
          </p:nvSpPr>
          <p:spPr>
            <a:xfrm flipH="1">
              <a:off x="636607" y="1011595"/>
              <a:ext cx="69447" cy="620136"/>
            </a:xfrm>
            <a:prstGeom prst="rect">
              <a:avLst/>
            </a:prstGeom>
            <a:solidFill>
              <a:srgbClr val="255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8" name="Straight Connector 157">
              <a:extLst>
                <a:ext uri="{FF2B5EF4-FFF2-40B4-BE49-F238E27FC236}">
                  <a16:creationId xmlns:a16="http://schemas.microsoft.com/office/drawing/2014/main" id="{E955A4C2-EDF9-E5F5-6817-7B23F67815DF}"/>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59" name="Group 158">
            <a:extLst>
              <a:ext uri="{FF2B5EF4-FFF2-40B4-BE49-F238E27FC236}">
                <a16:creationId xmlns:a16="http://schemas.microsoft.com/office/drawing/2014/main" id="{1A9780DA-C18C-1540-EB05-45F371DE85A3}"/>
              </a:ext>
            </a:extLst>
          </p:cNvPr>
          <p:cNvGrpSpPr/>
          <p:nvPr userDrawn="1"/>
        </p:nvGrpSpPr>
        <p:grpSpPr>
          <a:xfrm>
            <a:off x="5893640" y="2868996"/>
            <a:ext cx="2606323" cy="551765"/>
            <a:chOff x="636607" y="1011595"/>
            <a:chExt cx="3014550" cy="620136"/>
          </a:xfrm>
        </p:grpSpPr>
        <p:sp>
          <p:nvSpPr>
            <p:cNvPr id="160" name="Rectangle 159">
              <a:extLst>
                <a:ext uri="{FF2B5EF4-FFF2-40B4-BE49-F238E27FC236}">
                  <a16:creationId xmlns:a16="http://schemas.microsoft.com/office/drawing/2014/main" id="{82638511-FC52-F5CB-0053-5A824E990C8E}"/>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1" name="Straight Connector 160">
              <a:extLst>
                <a:ext uri="{FF2B5EF4-FFF2-40B4-BE49-F238E27FC236}">
                  <a16:creationId xmlns:a16="http://schemas.microsoft.com/office/drawing/2014/main" id="{1CA0369D-E16A-A6BD-19A0-2A4BCA585D8F}"/>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62" name="Group 161">
            <a:extLst>
              <a:ext uri="{FF2B5EF4-FFF2-40B4-BE49-F238E27FC236}">
                <a16:creationId xmlns:a16="http://schemas.microsoft.com/office/drawing/2014/main" id="{1D4F0233-1248-68CC-82C1-084DD89B4F7E}"/>
              </a:ext>
            </a:extLst>
          </p:cNvPr>
          <p:cNvGrpSpPr/>
          <p:nvPr userDrawn="1"/>
        </p:nvGrpSpPr>
        <p:grpSpPr>
          <a:xfrm>
            <a:off x="5893640" y="3550945"/>
            <a:ext cx="2606323" cy="551765"/>
            <a:chOff x="636607" y="1011595"/>
            <a:chExt cx="3014550" cy="620136"/>
          </a:xfrm>
        </p:grpSpPr>
        <p:sp>
          <p:nvSpPr>
            <p:cNvPr id="163" name="Rectangle 162">
              <a:extLst>
                <a:ext uri="{FF2B5EF4-FFF2-40B4-BE49-F238E27FC236}">
                  <a16:creationId xmlns:a16="http://schemas.microsoft.com/office/drawing/2014/main" id="{3C81C600-C178-4AE3-7D54-1A8344BA7000}"/>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4" name="Straight Connector 163">
              <a:extLst>
                <a:ext uri="{FF2B5EF4-FFF2-40B4-BE49-F238E27FC236}">
                  <a16:creationId xmlns:a16="http://schemas.microsoft.com/office/drawing/2014/main" id="{DFECCAC8-4902-4EF3-5BCD-4EF2C225399A}"/>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75E6A9DE-0DEB-8EE4-D52D-73C44480B4E7}"/>
              </a:ext>
            </a:extLst>
          </p:cNvPr>
          <p:cNvGrpSpPr/>
          <p:nvPr userDrawn="1"/>
        </p:nvGrpSpPr>
        <p:grpSpPr>
          <a:xfrm>
            <a:off x="5893640" y="4232894"/>
            <a:ext cx="2606323" cy="551765"/>
            <a:chOff x="636607" y="1011595"/>
            <a:chExt cx="3014550" cy="620136"/>
          </a:xfrm>
        </p:grpSpPr>
        <p:sp>
          <p:nvSpPr>
            <p:cNvPr id="166" name="Rectangle 165">
              <a:extLst>
                <a:ext uri="{FF2B5EF4-FFF2-40B4-BE49-F238E27FC236}">
                  <a16:creationId xmlns:a16="http://schemas.microsoft.com/office/drawing/2014/main" id="{9BF814AD-90ED-7E32-6872-D86E1EC1AC53}"/>
                </a:ext>
              </a:extLst>
            </p:cNvPr>
            <p:cNvSpPr/>
            <p:nvPr userDrawn="1"/>
          </p:nvSpPr>
          <p:spPr>
            <a:xfrm flipH="1">
              <a:off x="636607" y="1011595"/>
              <a:ext cx="69447" cy="620136"/>
            </a:xfrm>
            <a:prstGeom prst="rect">
              <a:avLst/>
            </a:prstGeom>
            <a:solidFill>
              <a:srgbClr val="255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7" name="Straight Connector 166">
              <a:extLst>
                <a:ext uri="{FF2B5EF4-FFF2-40B4-BE49-F238E27FC236}">
                  <a16:creationId xmlns:a16="http://schemas.microsoft.com/office/drawing/2014/main" id="{CE37B052-E19B-8987-E64C-FDF89709C361}"/>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68" name="Group 167">
            <a:extLst>
              <a:ext uri="{FF2B5EF4-FFF2-40B4-BE49-F238E27FC236}">
                <a16:creationId xmlns:a16="http://schemas.microsoft.com/office/drawing/2014/main" id="{BBCC8D2F-AA3E-3E30-E5F5-104F39844ACF}"/>
              </a:ext>
            </a:extLst>
          </p:cNvPr>
          <p:cNvGrpSpPr/>
          <p:nvPr userDrawn="1"/>
        </p:nvGrpSpPr>
        <p:grpSpPr>
          <a:xfrm>
            <a:off x="5893640" y="4914843"/>
            <a:ext cx="2606323" cy="551765"/>
            <a:chOff x="636607" y="1011595"/>
            <a:chExt cx="3014550" cy="620136"/>
          </a:xfrm>
        </p:grpSpPr>
        <p:sp>
          <p:nvSpPr>
            <p:cNvPr id="169" name="Rectangle 168">
              <a:extLst>
                <a:ext uri="{FF2B5EF4-FFF2-40B4-BE49-F238E27FC236}">
                  <a16:creationId xmlns:a16="http://schemas.microsoft.com/office/drawing/2014/main" id="{DF4542DB-8509-7806-12D3-1308C525F9FF}"/>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0" name="Straight Connector 169">
              <a:extLst>
                <a:ext uri="{FF2B5EF4-FFF2-40B4-BE49-F238E27FC236}">
                  <a16:creationId xmlns:a16="http://schemas.microsoft.com/office/drawing/2014/main" id="{AD8740E1-8000-29CC-F382-A16825954778}"/>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71" name="Group 170">
            <a:extLst>
              <a:ext uri="{FF2B5EF4-FFF2-40B4-BE49-F238E27FC236}">
                <a16:creationId xmlns:a16="http://schemas.microsoft.com/office/drawing/2014/main" id="{B2637F38-45A8-6619-1777-BA84006C5AFB}"/>
              </a:ext>
            </a:extLst>
          </p:cNvPr>
          <p:cNvGrpSpPr/>
          <p:nvPr userDrawn="1"/>
        </p:nvGrpSpPr>
        <p:grpSpPr>
          <a:xfrm>
            <a:off x="5893640" y="5596794"/>
            <a:ext cx="2606323" cy="551765"/>
            <a:chOff x="636607" y="1011595"/>
            <a:chExt cx="3014550" cy="620136"/>
          </a:xfrm>
        </p:grpSpPr>
        <p:sp>
          <p:nvSpPr>
            <p:cNvPr id="172" name="Rectangle 171">
              <a:extLst>
                <a:ext uri="{FF2B5EF4-FFF2-40B4-BE49-F238E27FC236}">
                  <a16:creationId xmlns:a16="http://schemas.microsoft.com/office/drawing/2014/main" id="{AC1C0C4A-C674-6E28-3AE3-B72496B9CDB4}"/>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3" name="Straight Connector 172">
              <a:extLst>
                <a:ext uri="{FF2B5EF4-FFF2-40B4-BE49-F238E27FC236}">
                  <a16:creationId xmlns:a16="http://schemas.microsoft.com/office/drawing/2014/main" id="{A01F7859-6758-F66A-2FF0-A1E8A63460E2}"/>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sp>
        <p:nvSpPr>
          <p:cNvPr id="174" name="Text Placeholder 3">
            <a:extLst>
              <a:ext uri="{FF2B5EF4-FFF2-40B4-BE49-F238E27FC236}">
                <a16:creationId xmlns:a16="http://schemas.microsoft.com/office/drawing/2014/main" id="{DA8B0244-870B-5207-4774-E272C8ECEC7A}"/>
              </a:ext>
            </a:extLst>
          </p:cNvPr>
          <p:cNvSpPr>
            <a:spLocks noGrp="1"/>
          </p:cNvSpPr>
          <p:nvPr>
            <p:ph type="body" sz="quarter" idx="42" hasCustomPrompt="1"/>
          </p:nvPr>
        </p:nvSpPr>
        <p:spPr>
          <a:xfrm>
            <a:off x="6471815" y="1557257"/>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175" name="Text Placeholder 3">
            <a:extLst>
              <a:ext uri="{FF2B5EF4-FFF2-40B4-BE49-F238E27FC236}">
                <a16:creationId xmlns:a16="http://schemas.microsoft.com/office/drawing/2014/main" id="{C7515CF8-E849-899D-1345-D89E4C649E0A}"/>
              </a:ext>
            </a:extLst>
          </p:cNvPr>
          <p:cNvSpPr>
            <a:spLocks noGrp="1"/>
          </p:cNvSpPr>
          <p:nvPr>
            <p:ph type="body" sz="quarter" idx="43" hasCustomPrompt="1"/>
          </p:nvPr>
        </p:nvSpPr>
        <p:spPr>
          <a:xfrm>
            <a:off x="5963089" y="1557257"/>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76" name="Text Placeholder 3">
            <a:extLst>
              <a:ext uri="{FF2B5EF4-FFF2-40B4-BE49-F238E27FC236}">
                <a16:creationId xmlns:a16="http://schemas.microsoft.com/office/drawing/2014/main" id="{9EF75F15-0EB8-FF38-0749-4F29F1F464DF}"/>
              </a:ext>
            </a:extLst>
          </p:cNvPr>
          <p:cNvSpPr>
            <a:spLocks noGrp="1"/>
          </p:cNvSpPr>
          <p:nvPr>
            <p:ph type="body" sz="quarter" idx="44" hasCustomPrompt="1"/>
          </p:nvPr>
        </p:nvSpPr>
        <p:spPr>
          <a:xfrm>
            <a:off x="6471815" y="2239205"/>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177" name="Text Placeholder 3">
            <a:extLst>
              <a:ext uri="{FF2B5EF4-FFF2-40B4-BE49-F238E27FC236}">
                <a16:creationId xmlns:a16="http://schemas.microsoft.com/office/drawing/2014/main" id="{4A2CB495-98C4-7A60-76B1-5B3D25136057}"/>
              </a:ext>
            </a:extLst>
          </p:cNvPr>
          <p:cNvSpPr>
            <a:spLocks noGrp="1"/>
          </p:cNvSpPr>
          <p:nvPr>
            <p:ph type="body" sz="quarter" idx="45" hasCustomPrompt="1"/>
          </p:nvPr>
        </p:nvSpPr>
        <p:spPr>
          <a:xfrm>
            <a:off x="5963089" y="2239205"/>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78" name="Text Placeholder 3">
            <a:extLst>
              <a:ext uri="{FF2B5EF4-FFF2-40B4-BE49-F238E27FC236}">
                <a16:creationId xmlns:a16="http://schemas.microsoft.com/office/drawing/2014/main" id="{BEEE9420-4070-965C-E0B2-C1E394DE57F8}"/>
              </a:ext>
            </a:extLst>
          </p:cNvPr>
          <p:cNvSpPr>
            <a:spLocks noGrp="1"/>
          </p:cNvSpPr>
          <p:nvPr>
            <p:ph type="body" sz="quarter" idx="46" hasCustomPrompt="1"/>
          </p:nvPr>
        </p:nvSpPr>
        <p:spPr>
          <a:xfrm>
            <a:off x="6471815" y="2927623"/>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179" name="Text Placeholder 3">
            <a:extLst>
              <a:ext uri="{FF2B5EF4-FFF2-40B4-BE49-F238E27FC236}">
                <a16:creationId xmlns:a16="http://schemas.microsoft.com/office/drawing/2014/main" id="{B049B26B-350B-72DF-153C-D1AB748F4E8C}"/>
              </a:ext>
            </a:extLst>
          </p:cNvPr>
          <p:cNvSpPr>
            <a:spLocks noGrp="1"/>
          </p:cNvSpPr>
          <p:nvPr>
            <p:ph type="body" sz="quarter" idx="47" hasCustomPrompt="1"/>
          </p:nvPr>
        </p:nvSpPr>
        <p:spPr>
          <a:xfrm>
            <a:off x="5963089" y="2927623"/>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80" name="Text Placeholder 3">
            <a:extLst>
              <a:ext uri="{FF2B5EF4-FFF2-40B4-BE49-F238E27FC236}">
                <a16:creationId xmlns:a16="http://schemas.microsoft.com/office/drawing/2014/main" id="{F23FACB5-36AC-5A38-0F12-94D2920441BE}"/>
              </a:ext>
            </a:extLst>
          </p:cNvPr>
          <p:cNvSpPr>
            <a:spLocks noGrp="1"/>
          </p:cNvSpPr>
          <p:nvPr>
            <p:ph type="body" sz="quarter" idx="48" hasCustomPrompt="1"/>
          </p:nvPr>
        </p:nvSpPr>
        <p:spPr>
          <a:xfrm>
            <a:off x="6471815" y="3618509"/>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181" name="Text Placeholder 3">
            <a:extLst>
              <a:ext uri="{FF2B5EF4-FFF2-40B4-BE49-F238E27FC236}">
                <a16:creationId xmlns:a16="http://schemas.microsoft.com/office/drawing/2014/main" id="{B580658B-FC03-5F02-1221-651E367C2818}"/>
              </a:ext>
            </a:extLst>
          </p:cNvPr>
          <p:cNvSpPr>
            <a:spLocks noGrp="1"/>
          </p:cNvSpPr>
          <p:nvPr>
            <p:ph type="body" sz="quarter" idx="49" hasCustomPrompt="1"/>
          </p:nvPr>
        </p:nvSpPr>
        <p:spPr>
          <a:xfrm>
            <a:off x="5963089" y="3618509"/>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82" name="Text Placeholder 3">
            <a:extLst>
              <a:ext uri="{FF2B5EF4-FFF2-40B4-BE49-F238E27FC236}">
                <a16:creationId xmlns:a16="http://schemas.microsoft.com/office/drawing/2014/main" id="{D9EDC012-AAEC-BCFA-83BD-5740E74C14D3}"/>
              </a:ext>
            </a:extLst>
          </p:cNvPr>
          <p:cNvSpPr>
            <a:spLocks noGrp="1"/>
          </p:cNvSpPr>
          <p:nvPr>
            <p:ph type="body" sz="quarter" idx="50" hasCustomPrompt="1"/>
          </p:nvPr>
        </p:nvSpPr>
        <p:spPr>
          <a:xfrm>
            <a:off x="6471815" y="4300457"/>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183" name="Text Placeholder 3">
            <a:extLst>
              <a:ext uri="{FF2B5EF4-FFF2-40B4-BE49-F238E27FC236}">
                <a16:creationId xmlns:a16="http://schemas.microsoft.com/office/drawing/2014/main" id="{7987C9D1-70C7-B008-F8F3-1DEE72888B43}"/>
              </a:ext>
            </a:extLst>
          </p:cNvPr>
          <p:cNvSpPr>
            <a:spLocks noGrp="1"/>
          </p:cNvSpPr>
          <p:nvPr>
            <p:ph type="body" sz="quarter" idx="51" hasCustomPrompt="1"/>
          </p:nvPr>
        </p:nvSpPr>
        <p:spPr>
          <a:xfrm>
            <a:off x="5963089" y="4300457"/>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84" name="Text Placeholder 3">
            <a:extLst>
              <a:ext uri="{FF2B5EF4-FFF2-40B4-BE49-F238E27FC236}">
                <a16:creationId xmlns:a16="http://schemas.microsoft.com/office/drawing/2014/main" id="{DD6670A5-99A8-0BDA-DC4E-34A5720C7179}"/>
              </a:ext>
            </a:extLst>
          </p:cNvPr>
          <p:cNvSpPr>
            <a:spLocks noGrp="1"/>
          </p:cNvSpPr>
          <p:nvPr>
            <p:ph type="body" sz="quarter" idx="52" hasCustomPrompt="1"/>
          </p:nvPr>
        </p:nvSpPr>
        <p:spPr>
          <a:xfrm>
            <a:off x="6471815" y="4982405"/>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185" name="Text Placeholder 3">
            <a:extLst>
              <a:ext uri="{FF2B5EF4-FFF2-40B4-BE49-F238E27FC236}">
                <a16:creationId xmlns:a16="http://schemas.microsoft.com/office/drawing/2014/main" id="{FA01DA10-31FB-202C-2BFB-5451BDE45301}"/>
              </a:ext>
            </a:extLst>
          </p:cNvPr>
          <p:cNvSpPr>
            <a:spLocks noGrp="1"/>
          </p:cNvSpPr>
          <p:nvPr>
            <p:ph type="body" sz="quarter" idx="53" hasCustomPrompt="1"/>
          </p:nvPr>
        </p:nvSpPr>
        <p:spPr>
          <a:xfrm>
            <a:off x="5963089" y="4982405"/>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86" name="Text Placeholder 3">
            <a:extLst>
              <a:ext uri="{FF2B5EF4-FFF2-40B4-BE49-F238E27FC236}">
                <a16:creationId xmlns:a16="http://schemas.microsoft.com/office/drawing/2014/main" id="{98CB9939-30C0-28DD-E31B-6ADD81A19ABA}"/>
              </a:ext>
            </a:extLst>
          </p:cNvPr>
          <p:cNvSpPr>
            <a:spLocks noGrp="1"/>
          </p:cNvSpPr>
          <p:nvPr>
            <p:ph type="body" sz="quarter" idx="54" hasCustomPrompt="1"/>
          </p:nvPr>
        </p:nvSpPr>
        <p:spPr>
          <a:xfrm>
            <a:off x="6471815" y="5670823"/>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187" name="Text Placeholder 3">
            <a:extLst>
              <a:ext uri="{FF2B5EF4-FFF2-40B4-BE49-F238E27FC236}">
                <a16:creationId xmlns:a16="http://schemas.microsoft.com/office/drawing/2014/main" id="{7CD04448-AE2D-B484-D799-F3875C9F636E}"/>
              </a:ext>
            </a:extLst>
          </p:cNvPr>
          <p:cNvSpPr>
            <a:spLocks noGrp="1"/>
          </p:cNvSpPr>
          <p:nvPr>
            <p:ph type="body" sz="quarter" idx="55" hasCustomPrompt="1"/>
          </p:nvPr>
        </p:nvSpPr>
        <p:spPr>
          <a:xfrm>
            <a:off x="5963089" y="5670823"/>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188" name="Text Placeholder 3">
            <a:extLst>
              <a:ext uri="{FF2B5EF4-FFF2-40B4-BE49-F238E27FC236}">
                <a16:creationId xmlns:a16="http://schemas.microsoft.com/office/drawing/2014/main" id="{15F54564-91EF-06D8-AF28-54D0A1FE93A2}"/>
              </a:ext>
            </a:extLst>
          </p:cNvPr>
          <p:cNvSpPr>
            <a:spLocks noGrp="1"/>
          </p:cNvSpPr>
          <p:nvPr>
            <p:ph type="body" sz="quarter" idx="56" hasCustomPrompt="1"/>
          </p:nvPr>
        </p:nvSpPr>
        <p:spPr>
          <a:xfrm>
            <a:off x="9409213" y="875309"/>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189" name="Text Placeholder 3">
            <a:extLst>
              <a:ext uri="{FF2B5EF4-FFF2-40B4-BE49-F238E27FC236}">
                <a16:creationId xmlns:a16="http://schemas.microsoft.com/office/drawing/2014/main" id="{916435B8-EBEE-0A76-D53E-B0949B172055}"/>
              </a:ext>
            </a:extLst>
          </p:cNvPr>
          <p:cNvSpPr>
            <a:spLocks noGrp="1"/>
          </p:cNvSpPr>
          <p:nvPr>
            <p:ph type="body" sz="quarter" idx="57" hasCustomPrompt="1"/>
          </p:nvPr>
        </p:nvSpPr>
        <p:spPr>
          <a:xfrm>
            <a:off x="8900487" y="875309"/>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grpSp>
        <p:nvGrpSpPr>
          <p:cNvPr id="190" name="Group 189">
            <a:extLst>
              <a:ext uri="{FF2B5EF4-FFF2-40B4-BE49-F238E27FC236}">
                <a16:creationId xmlns:a16="http://schemas.microsoft.com/office/drawing/2014/main" id="{E082C101-277F-6E60-FE81-72BB3F48DFD0}"/>
              </a:ext>
            </a:extLst>
          </p:cNvPr>
          <p:cNvGrpSpPr/>
          <p:nvPr userDrawn="1"/>
        </p:nvGrpSpPr>
        <p:grpSpPr>
          <a:xfrm>
            <a:off x="8831038" y="823149"/>
            <a:ext cx="2606323" cy="551765"/>
            <a:chOff x="636607" y="1011595"/>
            <a:chExt cx="3014550" cy="620136"/>
          </a:xfrm>
        </p:grpSpPr>
        <p:sp>
          <p:nvSpPr>
            <p:cNvPr id="191" name="Rectangle 190">
              <a:extLst>
                <a:ext uri="{FF2B5EF4-FFF2-40B4-BE49-F238E27FC236}">
                  <a16:creationId xmlns:a16="http://schemas.microsoft.com/office/drawing/2014/main" id="{5180DF04-FE94-B1B3-DC4A-E89A587ABFF4}"/>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2" name="Straight Connector 191">
              <a:extLst>
                <a:ext uri="{FF2B5EF4-FFF2-40B4-BE49-F238E27FC236}">
                  <a16:creationId xmlns:a16="http://schemas.microsoft.com/office/drawing/2014/main" id="{B7D846C8-41E4-77C5-6724-F68035B99931}"/>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93" name="Group 192">
            <a:extLst>
              <a:ext uri="{FF2B5EF4-FFF2-40B4-BE49-F238E27FC236}">
                <a16:creationId xmlns:a16="http://schemas.microsoft.com/office/drawing/2014/main" id="{18CEB917-8161-F172-D169-7491B2A66941}"/>
              </a:ext>
            </a:extLst>
          </p:cNvPr>
          <p:cNvGrpSpPr/>
          <p:nvPr userDrawn="1"/>
        </p:nvGrpSpPr>
        <p:grpSpPr>
          <a:xfrm>
            <a:off x="8831038" y="1505098"/>
            <a:ext cx="2606323" cy="551765"/>
            <a:chOff x="636607" y="1011595"/>
            <a:chExt cx="3014550" cy="620136"/>
          </a:xfrm>
        </p:grpSpPr>
        <p:sp>
          <p:nvSpPr>
            <p:cNvPr id="194" name="Rectangle 193">
              <a:extLst>
                <a:ext uri="{FF2B5EF4-FFF2-40B4-BE49-F238E27FC236}">
                  <a16:creationId xmlns:a16="http://schemas.microsoft.com/office/drawing/2014/main" id="{C94FA00B-5CB2-889F-6DE3-3DAE67A74F5F}"/>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 name="Straight Connector 194">
              <a:extLst>
                <a:ext uri="{FF2B5EF4-FFF2-40B4-BE49-F238E27FC236}">
                  <a16:creationId xmlns:a16="http://schemas.microsoft.com/office/drawing/2014/main" id="{A4A648CA-6258-07A6-5CA1-488DB609572E}"/>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96" name="Group 195">
            <a:extLst>
              <a:ext uri="{FF2B5EF4-FFF2-40B4-BE49-F238E27FC236}">
                <a16:creationId xmlns:a16="http://schemas.microsoft.com/office/drawing/2014/main" id="{14743908-B3AE-4C04-CAFF-BFB1A097E723}"/>
              </a:ext>
            </a:extLst>
          </p:cNvPr>
          <p:cNvGrpSpPr/>
          <p:nvPr userDrawn="1"/>
        </p:nvGrpSpPr>
        <p:grpSpPr>
          <a:xfrm>
            <a:off x="8831038" y="2187047"/>
            <a:ext cx="2606323" cy="551765"/>
            <a:chOff x="636607" y="1011595"/>
            <a:chExt cx="3014550" cy="620136"/>
          </a:xfrm>
        </p:grpSpPr>
        <p:sp>
          <p:nvSpPr>
            <p:cNvPr id="197" name="Rectangle 196">
              <a:extLst>
                <a:ext uri="{FF2B5EF4-FFF2-40B4-BE49-F238E27FC236}">
                  <a16:creationId xmlns:a16="http://schemas.microsoft.com/office/drawing/2014/main" id="{3AC16CAD-7146-EAA1-2C25-A627F7491CEB}"/>
                </a:ext>
              </a:extLst>
            </p:cNvPr>
            <p:cNvSpPr/>
            <p:nvPr userDrawn="1"/>
          </p:nvSpPr>
          <p:spPr>
            <a:xfrm flipH="1">
              <a:off x="636607" y="1011595"/>
              <a:ext cx="69447" cy="620136"/>
            </a:xfrm>
            <a:prstGeom prst="rect">
              <a:avLst/>
            </a:prstGeom>
            <a:solidFill>
              <a:srgbClr val="255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8" name="Straight Connector 197">
              <a:extLst>
                <a:ext uri="{FF2B5EF4-FFF2-40B4-BE49-F238E27FC236}">
                  <a16:creationId xmlns:a16="http://schemas.microsoft.com/office/drawing/2014/main" id="{D8E9BF43-DF1E-15AE-D96A-6FCD47CE855D}"/>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199" name="Group 198">
            <a:extLst>
              <a:ext uri="{FF2B5EF4-FFF2-40B4-BE49-F238E27FC236}">
                <a16:creationId xmlns:a16="http://schemas.microsoft.com/office/drawing/2014/main" id="{90BB31DE-3324-8C4B-CAEC-978639E3F986}"/>
              </a:ext>
            </a:extLst>
          </p:cNvPr>
          <p:cNvGrpSpPr/>
          <p:nvPr userDrawn="1"/>
        </p:nvGrpSpPr>
        <p:grpSpPr>
          <a:xfrm>
            <a:off x="8831038" y="2868996"/>
            <a:ext cx="2606323" cy="551765"/>
            <a:chOff x="636607" y="1011595"/>
            <a:chExt cx="3014550" cy="620136"/>
          </a:xfrm>
        </p:grpSpPr>
        <p:sp>
          <p:nvSpPr>
            <p:cNvPr id="200" name="Rectangle 199">
              <a:extLst>
                <a:ext uri="{FF2B5EF4-FFF2-40B4-BE49-F238E27FC236}">
                  <a16:creationId xmlns:a16="http://schemas.microsoft.com/office/drawing/2014/main" id="{B1C5808B-5043-4A3D-3AC2-DEABB0EF91EC}"/>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1" name="Straight Connector 200">
              <a:extLst>
                <a:ext uri="{FF2B5EF4-FFF2-40B4-BE49-F238E27FC236}">
                  <a16:creationId xmlns:a16="http://schemas.microsoft.com/office/drawing/2014/main" id="{896D8E74-360E-2195-95BF-102E9C55A205}"/>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202" name="Group 201">
            <a:extLst>
              <a:ext uri="{FF2B5EF4-FFF2-40B4-BE49-F238E27FC236}">
                <a16:creationId xmlns:a16="http://schemas.microsoft.com/office/drawing/2014/main" id="{9C11DBE2-391E-E5C1-5697-75EA317C4D86}"/>
              </a:ext>
            </a:extLst>
          </p:cNvPr>
          <p:cNvGrpSpPr/>
          <p:nvPr userDrawn="1"/>
        </p:nvGrpSpPr>
        <p:grpSpPr>
          <a:xfrm>
            <a:off x="8831038" y="3550945"/>
            <a:ext cx="2606323" cy="551765"/>
            <a:chOff x="636607" y="1011595"/>
            <a:chExt cx="3014550" cy="620136"/>
          </a:xfrm>
        </p:grpSpPr>
        <p:sp>
          <p:nvSpPr>
            <p:cNvPr id="203" name="Rectangle 202">
              <a:extLst>
                <a:ext uri="{FF2B5EF4-FFF2-40B4-BE49-F238E27FC236}">
                  <a16:creationId xmlns:a16="http://schemas.microsoft.com/office/drawing/2014/main" id="{028CDA1D-5291-CFCD-7EE3-D95D2DDECF06}"/>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4" name="Straight Connector 203">
              <a:extLst>
                <a:ext uri="{FF2B5EF4-FFF2-40B4-BE49-F238E27FC236}">
                  <a16:creationId xmlns:a16="http://schemas.microsoft.com/office/drawing/2014/main" id="{E3A3C32F-5121-0013-8EB6-4F115BA2BF5E}"/>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205" name="Group 204">
            <a:extLst>
              <a:ext uri="{FF2B5EF4-FFF2-40B4-BE49-F238E27FC236}">
                <a16:creationId xmlns:a16="http://schemas.microsoft.com/office/drawing/2014/main" id="{98565BF9-AD07-EAC3-D413-AD0CDA8856EF}"/>
              </a:ext>
            </a:extLst>
          </p:cNvPr>
          <p:cNvGrpSpPr/>
          <p:nvPr userDrawn="1"/>
        </p:nvGrpSpPr>
        <p:grpSpPr>
          <a:xfrm>
            <a:off x="8831038" y="4232894"/>
            <a:ext cx="2606323" cy="551765"/>
            <a:chOff x="636607" y="1011595"/>
            <a:chExt cx="3014550" cy="620136"/>
          </a:xfrm>
        </p:grpSpPr>
        <p:sp>
          <p:nvSpPr>
            <p:cNvPr id="206" name="Rectangle 205">
              <a:extLst>
                <a:ext uri="{FF2B5EF4-FFF2-40B4-BE49-F238E27FC236}">
                  <a16:creationId xmlns:a16="http://schemas.microsoft.com/office/drawing/2014/main" id="{69A85FCF-7495-31B8-47C4-2ADD903BA8C1}"/>
                </a:ext>
              </a:extLst>
            </p:cNvPr>
            <p:cNvSpPr/>
            <p:nvPr userDrawn="1"/>
          </p:nvSpPr>
          <p:spPr>
            <a:xfrm flipH="1">
              <a:off x="636607" y="1011595"/>
              <a:ext cx="69447" cy="620136"/>
            </a:xfrm>
            <a:prstGeom prst="rect">
              <a:avLst/>
            </a:prstGeom>
            <a:solidFill>
              <a:srgbClr val="255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7" name="Straight Connector 206">
              <a:extLst>
                <a:ext uri="{FF2B5EF4-FFF2-40B4-BE49-F238E27FC236}">
                  <a16:creationId xmlns:a16="http://schemas.microsoft.com/office/drawing/2014/main" id="{A02D238C-BFAE-3F70-3238-15F1DBB94CBD}"/>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208" name="Group 207">
            <a:extLst>
              <a:ext uri="{FF2B5EF4-FFF2-40B4-BE49-F238E27FC236}">
                <a16:creationId xmlns:a16="http://schemas.microsoft.com/office/drawing/2014/main" id="{CA46A9BA-D41A-F822-B806-46AD77DEE882}"/>
              </a:ext>
            </a:extLst>
          </p:cNvPr>
          <p:cNvGrpSpPr/>
          <p:nvPr userDrawn="1"/>
        </p:nvGrpSpPr>
        <p:grpSpPr>
          <a:xfrm>
            <a:off x="8831038" y="4914843"/>
            <a:ext cx="2606323" cy="551765"/>
            <a:chOff x="636607" y="1011595"/>
            <a:chExt cx="3014550" cy="620136"/>
          </a:xfrm>
        </p:grpSpPr>
        <p:sp>
          <p:nvSpPr>
            <p:cNvPr id="209" name="Rectangle 208">
              <a:extLst>
                <a:ext uri="{FF2B5EF4-FFF2-40B4-BE49-F238E27FC236}">
                  <a16:creationId xmlns:a16="http://schemas.microsoft.com/office/drawing/2014/main" id="{3EE0C57C-05B1-0FD6-2BE0-40996980E758}"/>
                </a:ext>
              </a:extLst>
            </p:cNvPr>
            <p:cNvSpPr/>
            <p:nvPr userDrawn="1"/>
          </p:nvSpPr>
          <p:spPr>
            <a:xfrm flipH="1">
              <a:off x="636607" y="1011595"/>
              <a:ext cx="69447" cy="620136"/>
            </a:xfrm>
            <a:prstGeom prst="rect">
              <a:avLst/>
            </a:prstGeom>
            <a:solidFill>
              <a:srgbClr val="040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0" name="Straight Connector 209">
              <a:extLst>
                <a:ext uri="{FF2B5EF4-FFF2-40B4-BE49-F238E27FC236}">
                  <a16:creationId xmlns:a16="http://schemas.microsoft.com/office/drawing/2014/main" id="{ED76601F-D20B-5DB4-FE0F-EBEB1FA44AC9}"/>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grpSp>
        <p:nvGrpSpPr>
          <p:cNvPr id="211" name="Group 210">
            <a:extLst>
              <a:ext uri="{FF2B5EF4-FFF2-40B4-BE49-F238E27FC236}">
                <a16:creationId xmlns:a16="http://schemas.microsoft.com/office/drawing/2014/main" id="{4AB80849-3B2F-1F54-0DF2-9152FB2DE072}"/>
              </a:ext>
            </a:extLst>
          </p:cNvPr>
          <p:cNvGrpSpPr/>
          <p:nvPr userDrawn="1"/>
        </p:nvGrpSpPr>
        <p:grpSpPr>
          <a:xfrm>
            <a:off x="8831038" y="5596794"/>
            <a:ext cx="2606323" cy="551765"/>
            <a:chOff x="636607" y="1011595"/>
            <a:chExt cx="3014550" cy="620136"/>
          </a:xfrm>
        </p:grpSpPr>
        <p:sp>
          <p:nvSpPr>
            <p:cNvPr id="212" name="Rectangle 211">
              <a:extLst>
                <a:ext uri="{FF2B5EF4-FFF2-40B4-BE49-F238E27FC236}">
                  <a16:creationId xmlns:a16="http://schemas.microsoft.com/office/drawing/2014/main" id="{4C68ED0E-6881-C46B-7868-228900FFDDA0}"/>
                </a:ext>
              </a:extLst>
            </p:cNvPr>
            <p:cNvSpPr/>
            <p:nvPr userDrawn="1"/>
          </p:nvSpPr>
          <p:spPr>
            <a:xfrm flipH="1">
              <a:off x="636607" y="1011595"/>
              <a:ext cx="69447" cy="620136"/>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3" name="Straight Connector 212">
              <a:extLst>
                <a:ext uri="{FF2B5EF4-FFF2-40B4-BE49-F238E27FC236}">
                  <a16:creationId xmlns:a16="http://schemas.microsoft.com/office/drawing/2014/main" id="{A4B3E323-B35B-EB70-04D8-B13C88A5EFDE}"/>
                </a:ext>
              </a:extLst>
            </p:cNvPr>
            <p:cNvCxnSpPr>
              <a:cxnSpLocks/>
            </p:cNvCxnSpPr>
            <p:nvPr userDrawn="1"/>
          </p:nvCxnSpPr>
          <p:spPr>
            <a:xfrm>
              <a:off x="636607" y="1631731"/>
              <a:ext cx="3014550" cy="0"/>
            </a:xfrm>
            <a:prstGeom prst="line">
              <a:avLst/>
            </a:prstGeom>
            <a:ln>
              <a:solidFill>
                <a:srgbClr val="0076BF"/>
              </a:solidFill>
            </a:ln>
          </p:spPr>
          <p:style>
            <a:lnRef idx="1">
              <a:schemeClr val="accent1"/>
            </a:lnRef>
            <a:fillRef idx="0">
              <a:schemeClr val="accent1"/>
            </a:fillRef>
            <a:effectRef idx="0">
              <a:schemeClr val="accent1"/>
            </a:effectRef>
            <a:fontRef idx="minor">
              <a:schemeClr val="tx1"/>
            </a:fontRef>
          </p:style>
        </p:cxnSp>
      </p:grpSp>
      <p:sp>
        <p:nvSpPr>
          <p:cNvPr id="214" name="Text Placeholder 3">
            <a:extLst>
              <a:ext uri="{FF2B5EF4-FFF2-40B4-BE49-F238E27FC236}">
                <a16:creationId xmlns:a16="http://schemas.microsoft.com/office/drawing/2014/main" id="{00205553-CCA6-39A3-9A1C-7F893EFFE1D0}"/>
              </a:ext>
            </a:extLst>
          </p:cNvPr>
          <p:cNvSpPr>
            <a:spLocks noGrp="1"/>
          </p:cNvSpPr>
          <p:nvPr>
            <p:ph type="body" sz="quarter" idx="58" hasCustomPrompt="1"/>
          </p:nvPr>
        </p:nvSpPr>
        <p:spPr>
          <a:xfrm>
            <a:off x="9409213" y="1557257"/>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215" name="Text Placeholder 3">
            <a:extLst>
              <a:ext uri="{FF2B5EF4-FFF2-40B4-BE49-F238E27FC236}">
                <a16:creationId xmlns:a16="http://schemas.microsoft.com/office/drawing/2014/main" id="{D5F39853-0A8E-F442-520C-C4CF26EFBAF6}"/>
              </a:ext>
            </a:extLst>
          </p:cNvPr>
          <p:cNvSpPr>
            <a:spLocks noGrp="1"/>
          </p:cNvSpPr>
          <p:nvPr>
            <p:ph type="body" sz="quarter" idx="59" hasCustomPrompt="1"/>
          </p:nvPr>
        </p:nvSpPr>
        <p:spPr>
          <a:xfrm>
            <a:off x="8900487" y="1557257"/>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16" name="Text Placeholder 3">
            <a:extLst>
              <a:ext uri="{FF2B5EF4-FFF2-40B4-BE49-F238E27FC236}">
                <a16:creationId xmlns:a16="http://schemas.microsoft.com/office/drawing/2014/main" id="{DEB8EA0D-7D76-65E7-9790-7DFC74D12E26}"/>
              </a:ext>
            </a:extLst>
          </p:cNvPr>
          <p:cNvSpPr>
            <a:spLocks noGrp="1"/>
          </p:cNvSpPr>
          <p:nvPr>
            <p:ph type="body" sz="quarter" idx="60" hasCustomPrompt="1"/>
          </p:nvPr>
        </p:nvSpPr>
        <p:spPr>
          <a:xfrm>
            <a:off x="9409213" y="2239205"/>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217" name="Text Placeholder 3">
            <a:extLst>
              <a:ext uri="{FF2B5EF4-FFF2-40B4-BE49-F238E27FC236}">
                <a16:creationId xmlns:a16="http://schemas.microsoft.com/office/drawing/2014/main" id="{1B6AC9F6-EC31-9B4C-B56A-90CA0F88D299}"/>
              </a:ext>
            </a:extLst>
          </p:cNvPr>
          <p:cNvSpPr>
            <a:spLocks noGrp="1"/>
          </p:cNvSpPr>
          <p:nvPr>
            <p:ph type="body" sz="quarter" idx="61" hasCustomPrompt="1"/>
          </p:nvPr>
        </p:nvSpPr>
        <p:spPr>
          <a:xfrm>
            <a:off x="8900487" y="2239205"/>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18" name="Text Placeholder 3">
            <a:extLst>
              <a:ext uri="{FF2B5EF4-FFF2-40B4-BE49-F238E27FC236}">
                <a16:creationId xmlns:a16="http://schemas.microsoft.com/office/drawing/2014/main" id="{752CD8D9-DB5E-E1BE-A5ED-5D6CAE51F832}"/>
              </a:ext>
            </a:extLst>
          </p:cNvPr>
          <p:cNvSpPr>
            <a:spLocks noGrp="1"/>
          </p:cNvSpPr>
          <p:nvPr>
            <p:ph type="body" sz="quarter" idx="62" hasCustomPrompt="1"/>
          </p:nvPr>
        </p:nvSpPr>
        <p:spPr>
          <a:xfrm>
            <a:off x="9409213" y="2927623"/>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219" name="Text Placeholder 3">
            <a:extLst>
              <a:ext uri="{FF2B5EF4-FFF2-40B4-BE49-F238E27FC236}">
                <a16:creationId xmlns:a16="http://schemas.microsoft.com/office/drawing/2014/main" id="{0E5B3021-D019-72EC-705B-727692438EDA}"/>
              </a:ext>
            </a:extLst>
          </p:cNvPr>
          <p:cNvSpPr>
            <a:spLocks noGrp="1"/>
          </p:cNvSpPr>
          <p:nvPr>
            <p:ph type="body" sz="quarter" idx="63" hasCustomPrompt="1"/>
          </p:nvPr>
        </p:nvSpPr>
        <p:spPr>
          <a:xfrm>
            <a:off x="8900487" y="2927623"/>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20" name="Text Placeholder 3">
            <a:extLst>
              <a:ext uri="{FF2B5EF4-FFF2-40B4-BE49-F238E27FC236}">
                <a16:creationId xmlns:a16="http://schemas.microsoft.com/office/drawing/2014/main" id="{98F1966A-132A-CA2B-82B7-02A12F283E21}"/>
              </a:ext>
            </a:extLst>
          </p:cNvPr>
          <p:cNvSpPr>
            <a:spLocks noGrp="1"/>
          </p:cNvSpPr>
          <p:nvPr>
            <p:ph type="body" sz="quarter" idx="64" hasCustomPrompt="1"/>
          </p:nvPr>
        </p:nvSpPr>
        <p:spPr>
          <a:xfrm>
            <a:off x="9409213" y="3618509"/>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221" name="Text Placeholder 3">
            <a:extLst>
              <a:ext uri="{FF2B5EF4-FFF2-40B4-BE49-F238E27FC236}">
                <a16:creationId xmlns:a16="http://schemas.microsoft.com/office/drawing/2014/main" id="{13238149-D584-8541-F909-AF2B0120AD98}"/>
              </a:ext>
            </a:extLst>
          </p:cNvPr>
          <p:cNvSpPr>
            <a:spLocks noGrp="1"/>
          </p:cNvSpPr>
          <p:nvPr>
            <p:ph type="body" sz="quarter" idx="65" hasCustomPrompt="1"/>
          </p:nvPr>
        </p:nvSpPr>
        <p:spPr>
          <a:xfrm>
            <a:off x="8900487" y="3618509"/>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22" name="Text Placeholder 3">
            <a:extLst>
              <a:ext uri="{FF2B5EF4-FFF2-40B4-BE49-F238E27FC236}">
                <a16:creationId xmlns:a16="http://schemas.microsoft.com/office/drawing/2014/main" id="{E081DD97-9DC4-B77E-4BFB-EE742FE3A505}"/>
              </a:ext>
            </a:extLst>
          </p:cNvPr>
          <p:cNvSpPr>
            <a:spLocks noGrp="1"/>
          </p:cNvSpPr>
          <p:nvPr>
            <p:ph type="body" sz="quarter" idx="66" hasCustomPrompt="1"/>
          </p:nvPr>
        </p:nvSpPr>
        <p:spPr>
          <a:xfrm>
            <a:off x="9409213" y="4300457"/>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223" name="Text Placeholder 3">
            <a:extLst>
              <a:ext uri="{FF2B5EF4-FFF2-40B4-BE49-F238E27FC236}">
                <a16:creationId xmlns:a16="http://schemas.microsoft.com/office/drawing/2014/main" id="{5DC73614-70F8-CE1F-0E29-4739F6FD023B}"/>
              </a:ext>
            </a:extLst>
          </p:cNvPr>
          <p:cNvSpPr>
            <a:spLocks noGrp="1"/>
          </p:cNvSpPr>
          <p:nvPr>
            <p:ph type="body" sz="quarter" idx="67" hasCustomPrompt="1"/>
          </p:nvPr>
        </p:nvSpPr>
        <p:spPr>
          <a:xfrm>
            <a:off x="8900487" y="4300457"/>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24" name="Text Placeholder 3">
            <a:extLst>
              <a:ext uri="{FF2B5EF4-FFF2-40B4-BE49-F238E27FC236}">
                <a16:creationId xmlns:a16="http://schemas.microsoft.com/office/drawing/2014/main" id="{39B91E66-0438-365F-5B9C-459E208BEABF}"/>
              </a:ext>
            </a:extLst>
          </p:cNvPr>
          <p:cNvSpPr>
            <a:spLocks noGrp="1"/>
          </p:cNvSpPr>
          <p:nvPr>
            <p:ph type="body" sz="quarter" idx="68" hasCustomPrompt="1"/>
          </p:nvPr>
        </p:nvSpPr>
        <p:spPr>
          <a:xfrm>
            <a:off x="9409213" y="4982405"/>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225" name="Text Placeholder 3">
            <a:extLst>
              <a:ext uri="{FF2B5EF4-FFF2-40B4-BE49-F238E27FC236}">
                <a16:creationId xmlns:a16="http://schemas.microsoft.com/office/drawing/2014/main" id="{CBDC222A-C4C0-E8B6-3327-F0D138B7E8F1}"/>
              </a:ext>
            </a:extLst>
          </p:cNvPr>
          <p:cNvSpPr>
            <a:spLocks noGrp="1"/>
          </p:cNvSpPr>
          <p:nvPr>
            <p:ph type="body" sz="quarter" idx="69" hasCustomPrompt="1"/>
          </p:nvPr>
        </p:nvSpPr>
        <p:spPr>
          <a:xfrm>
            <a:off x="8900487" y="4982405"/>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26" name="Text Placeholder 3">
            <a:extLst>
              <a:ext uri="{FF2B5EF4-FFF2-40B4-BE49-F238E27FC236}">
                <a16:creationId xmlns:a16="http://schemas.microsoft.com/office/drawing/2014/main" id="{F36BB5D6-9B1A-59C0-49CB-BB7DB40F7B70}"/>
              </a:ext>
            </a:extLst>
          </p:cNvPr>
          <p:cNvSpPr>
            <a:spLocks noGrp="1"/>
          </p:cNvSpPr>
          <p:nvPr>
            <p:ph type="body" sz="quarter" idx="70" hasCustomPrompt="1"/>
          </p:nvPr>
        </p:nvSpPr>
        <p:spPr>
          <a:xfrm>
            <a:off x="9409213" y="5670823"/>
            <a:ext cx="2028148" cy="467681"/>
          </a:xfrm>
          <a:prstGeom prst="rect">
            <a:avLst/>
          </a:prstGeom>
          <a:noFill/>
        </p:spPr>
        <p:txBody>
          <a:bodyPr vert="horz" numCol="1" spcCol="457200" anchor="ctr"/>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marL="0" marR="0" lvl="0" indent="0" algn="l" defTabSz="609525" rtl="0" eaLnBrk="1" fontAlgn="auto" latinLnBrk="0" hangingPunct="1">
              <a:lnSpc>
                <a:spcPct val="100000"/>
              </a:lnSpc>
              <a:spcBef>
                <a:spcPts val="0"/>
              </a:spcBef>
              <a:spcAft>
                <a:spcPts val="1600"/>
              </a:spcAft>
              <a:buClrTx/>
              <a:buSzTx/>
              <a:buFont typeface="Arial" charset="0"/>
              <a:buNone/>
              <a:tabLst/>
              <a:defRPr/>
            </a:pPr>
            <a:r>
              <a:rPr lang="en-US"/>
              <a:t>Click to add text Click to add text Click to add </a:t>
            </a:r>
          </a:p>
        </p:txBody>
      </p:sp>
      <p:sp>
        <p:nvSpPr>
          <p:cNvPr id="227" name="Text Placeholder 3">
            <a:extLst>
              <a:ext uri="{FF2B5EF4-FFF2-40B4-BE49-F238E27FC236}">
                <a16:creationId xmlns:a16="http://schemas.microsoft.com/office/drawing/2014/main" id="{B6363A64-7CB2-403E-4D12-365B68B7BDA9}"/>
              </a:ext>
            </a:extLst>
          </p:cNvPr>
          <p:cNvSpPr>
            <a:spLocks noGrp="1"/>
          </p:cNvSpPr>
          <p:nvPr>
            <p:ph type="body" sz="quarter" idx="71" hasCustomPrompt="1"/>
          </p:nvPr>
        </p:nvSpPr>
        <p:spPr>
          <a:xfrm>
            <a:off x="8900487" y="5670823"/>
            <a:ext cx="424750" cy="467681"/>
          </a:xfrm>
          <a:prstGeom prst="rect">
            <a:avLst/>
          </a:prstGeom>
          <a:noFill/>
        </p:spPr>
        <p:txBody>
          <a:bodyPr vert="horz" numCol="1" spcCol="457200" anchor="ctr"/>
          <a:lstStyle>
            <a:lvl1pPr marL="0" marR="0" indent="0" algn="r" defTabSz="609525" rtl="0" eaLnBrk="1" fontAlgn="auto" latinLnBrk="0" hangingPunct="1">
              <a:lnSpc>
                <a:spcPct val="100000"/>
              </a:lnSpc>
              <a:spcBef>
                <a:spcPts val="0"/>
              </a:spcBef>
              <a:spcAft>
                <a:spcPts val="1600"/>
              </a:spcAft>
              <a:buClrTx/>
              <a:buSzTx/>
              <a:buFont typeface="Arial" charset="0"/>
              <a:buNone/>
              <a:tabLst/>
              <a:defRPr lang="en-US" sz="1600" b="1" i="0">
                <a:solidFill>
                  <a:srgbClr val="255D93"/>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a:t>
            </a:r>
          </a:p>
        </p:txBody>
      </p:sp>
      <p:sp>
        <p:nvSpPr>
          <p:cNvPr id="232" name="Rectangle 231">
            <a:extLst>
              <a:ext uri="{FF2B5EF4-FFF2-40B4-BE49-F238E27FC236}">
                <a16:creationId xmlns:a16="http://schemas.microsoft.com/office/drawing/2014/main" id="{FDD3FC2C-6516-48E9-A8CE-5D5F14AFD1F7}"/>
              </a:ext>
            </a:extLst>
          </p:cNvPr>
          <p:cNvSpPr/>
          <p:nvPr userDrawn="1"/>
        </p:nvSpPr>
        <p:spPr>
          <a:xfrm>
            <a:off x="0" y="0"/>
            <a:ext cx="539506" cy="1557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7" name="Picture 236">
            <a:extLst>
              <a:ext uri="{FF2B5EF4-FFF2-40B4-BE49-F238E27FC236}">
                <a16:creationId xmlns:a16="http://schemas.microsoft.com/office/drawing/2014/main" id="{133E5FF9-8DD4-7AA8-D234-D8946A17A75E}"/>
              </a:ext>
            </a:extLst>
          </p:cNvPr>
          <p:cNvPicPr>
            <a:picLocks noChangeAspect="1"/>
          </p:cNvPicPr>
          <p:nvPr userDrawn="1"/>
        </p:nvPicPr>
        <p:blipFill rotWithShape="1">
          <a:blip r:embed="rId2">
            <a:alphaModFix amt="7000"/>
          </a:blip>
          <a:srcRect l="9383" t="2530" r="-2042"/>
          <a:stretch/>
        </p:blipFill>
        <p:spPr>
          <a:xfrm>
            <a:off x="0" y="939948"/>
            <a:ext cx="5692056" cy="5302598"/>
          </a:xfrm>
          <a:prstGeom prst="rect">
            <a:avLst/>
          </a:prstGeom>
        </p:spPr>
      </p:pic>
      <p:sp>
        <p:nvSpPr>
          <p:cNvPr id="238" name="Title 1">
            <a:extLst>
              <a:ext uri="{FF2B5EF4-FFF2-40B4-BE49-F238E27FC236}">
                <a16:creationId xmlns:a16="http://schemas.microsoft.com/office/drawing/2014/main" id="{63139ACB-877A-EC07-2F6A-51599A73BEE9}"/>
              </a:ext>
            </a:extLst>
          </p:cNvPr>
          <p:cNvSpPr>
            <a:spLocks noGrp="1"/>
          </p:cNvSpPr>
          <p:nvPr>
            <p:ph type="ctrTitle" hasCustomPrompt="1"/>
          </p:nvPr>
        </p:nvSpPr>
        <p:spPr>
          <a:xfrm>
            <a:off x="615043" y="3322030"/>
            <a:ext cx="4233882" cy="424858"/>
          </a:xfrm>
          <a:prstGeom prst="rect">
            <a:avLst/>
          </a:prstGeom>
        </p:spPr>
        <p:txBody>
          <a:bodyPr anchor="ctr">
            <a:noAutofit/>
          </a:bodyPr>
          <a:lstStyle>
            <a:lvl1pPr algn="l">
              <a:defRPr sz="2800" b="1">
                <a:solidFill>
                  <a:srgbClr val="255D93"/>
                </a:solidFill>
                <a:latin typeface="Arial" panose="020B0604020202020204" pitchFamily="34" charset="0"/>
                <a:cs typeface="Arial" panose="020B0604020202020204" pitchFamily="34" charset="0"/>
              </a:defRPr>
            </a:lvl1pPr>
          </a:lstStyle>
          <a:p>
            <a:r>
              <a:rPr lang="en-US"/>
              <a:t>TABLE OF CONTENTS</a:t>
            </a:r>
          </a:p>
        </p:txBody>
      </p:sp>
      <p:pic>
        <p:nvPicPr>
          <p:cNvPr id="239" name="Picture 238">
            <a:extLst>
              <a:ext uri="{FF2B5EF4-FFF2-40B4-BE49-F238E27FC236}">
                <a16:creationId xmlns:a16="http://schemas.microsoft.com/office/drawing/2014/main" id="{54BBB242-5933-F16F-FD6D-B8A0A5459997}"/>
              </a:ext>
            </a:extLst>
          </p:cNvPr>
          <p:cNvPicPr>
            <a:picLocks noChangeAspect="1"/>
          </p:cNvPicPr>
          <p:nvPr userDrawn="1"/>
        </p:nvPicPr>
        <p:blipFill rotWithShape="1">
          <a:blip r:embed="rId2">
            <a:alphaModFix/>
          </a:blip>
          <a:srcRect l="-5658" t="3004" r="-2041"/>
          <a:stretch/>
        </p:blipFill>
        <p:spPr>
          <a:xfrm>
            <a:off x="3416809" y="535141"/>
            <a:ext cx="1952461" cy="1557253"/>
          </a:xfrm>
          <a:prstGeom prst="rect">
            <a:avLst/>
          </a:prstGeom>
        </p:spPr>
      </p:pic>
    </p:spTree>
    <p:extLst>
      <p:ext uri="{BB962C8B-B14F-4D97-AF65-F5344CB8AC3E}">
        <p14:creationId xmlns:p14="http://schemas.microsoft.com/office/powerpoint/2010/main" val="2193026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24557F3-6883-4A11-5BF6-4CE061B8BC36}"/>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2" name="Text Placeholder 3">
            <a:extLst>
              <a:ext uri="{FF2B5EF4-FFF2-40B4-BE49-F238E27FC236}">
                <a16:creationId xmlns:a16="http://schemas.microsoft.com/office/drawing/2014/main" id="{C984F4D6-CF62-6307-25E2-DA9EDDD2C4D6}"/>
              </a:ext>
            </a:extLst>
          </p:cNvPr>
          <p:cNvSpPr>
            <a:spLocks noGrp="1"/>
          </p:cNvSpPr>
          <p:nvPr>
            <p:ph type="body" sz="quarter" idx="13" hasCustomPrompt="1"/>
          </p:nvPr>
        </p:nvSpPr>
        <p:spPr>
          <a:xfrm>
            <a:off x="816449" y="1795671"/>
            <a:ext cx="10765972" cy="4306955"/>
          </a:xfrm>
          <a:prstGeom prst="rect">
            <a:avLst/>
          </a:prstGeom>
        </p:spPr>
        <p:txBody>
          <a:bodyPr vert="horz"/>
          <a:lstStyle>
            <a:lvl1pPr marL="0" marR="0" indent="0" algn="l" defTabSz="609525" rtl="0" eaLnBrk="1" fontAlgn="auto" latinLnBrk="0" hangingPunct="1">
              <a:lnSpc>
                <a:spcPct val="100000"/>
              </a:lnSpc>
              <a:spcBef>
                <a:spcPts val="0"/>
              </a:spcBef>
              <a:spcAft>
                <a:spcPts val="1600"/>
              </a:spcAft>
              <a:buClrTx/>
              <a:buSzTx/>
              <a:buFont typeface="Arial"/>
              <a:buNone/>
              <a:tabLst/>
              <a:defRPr lang="en-US" sz="18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3" name="Text Placeholder 2">
            <a:extLst>
              <a:ext uri="{FF2B5EF4-FFF2-40B4-BE49-F238E27FC236}">
                <a16:creationId xmlns:a16="http://schemas.microsoft.com/office/drawing/2014/main" id="{0658773C-4373-2B38-3426-44FB2734A8D7}"/>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7" name="Slide Number Placeholder 5">
            <a:extLst>
              <a:ext uri="{FF2B5EF4-FFF2-40B4-BE49-F238E27FC236}">
                <a16:creationId xmlns:a16="http://schemas.microsoft.com/office/drawing/2014/main" id="{2D353E47-6B65-E9F7-6314-D4BE3D18F593}"/>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Tree>
    <p:extLst>
      <p:ext uri="{BB962C8B-B14F-4D97-AF65-F5344CB8AC3E}">
        <p14:creationId xmlns:p14="http://schemas.microsoft.com/office/powerpoint/2010/main" val="2675145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F49D8E1-5E3E-D9BB-505A-77F62FDAE1FC}"/>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4" name="Title 1">
            <a:extLst>
              <a:ext uri="{FF2B5EF4-FFF2-40B4-BE49-F238E27FC236}">
                <a16:creationId xmlns:a16="http://schemas.microsoft.com/office/drawing/2014/main" id="{8D203033-F99F-75F9-944E-410D739FF786}"/>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6" name="Text Placeholder 3">
            <a:extLst>
              <a:ext uri="{FF2B5EF4-FFF2-40B4-BE49-F238E27FC236}">
                <a16:creationId xmlns:a16="http://schemas.microsoft.com/office/drawing/2014/main" id="{64935EB6-E332-4D97-3499-A3A30E646AA5}"/>
              </a:ext>
            </a:extLst>
          </p:cNvPr>
          <p:cNvSpPr>
            <a:spLocks noGrp="1"/>
          </p:cNvSpPr>
          <p:nvPr>
            <p:ph type="body" sz="quarter" idx="13" hasCustomPrompt="1"/>
          </p:nvPr>
        </p:nvSpPr>
        <p:spPr>
          <a:xfrm>
            <a:off x="816449" y="1795671"/>
            <a:ext cx="10765972" cy="4306955"/>
          </a:xfrm>
          <a:prstGeom prst="rect">
            <a:avLst/>
          </a:prstGeom>
        </p:spPr>
        <p:txBody>
          <a:bodyPr vert="horz"/>
          <a:lstStyle>
            <a:lvl1pPr marL="285750" marR="0" indent="-2857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lang="en-US" sz="18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7" name="Text Placeholder 2">
            <a:extLst>
              <a:ext uri="{FF2B5EF4-FFF2-40B4-BE49-F238E27FC236}">
                <a16:creationId xmlns:a16="http://schemas.microsoft.com/office/drawing/2014/main" id="{4B37E73E-E8BB-EAFF-9B10-8366FB6FA2E6}"/>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70865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816449" y="3314700"/>
            <a:ext cx="3364540" cy="2375408"/>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9" name="Text Placeholder 3">
            <a:extLst>
              <a:ext uri="{FF2B5EF4-FFF2-40B4-BE49-F238E27FC236}">
                <a16:creationId xmlns:a16="http://schemas.microsoft.com/office/drawing/2014/main" id="{078EAECD-B1A7-881B-F1D9-FA32E1F539A9}"/>
              </a:ext>
            </a:extLst>
          </p:cNvPr>
          <p:cNvSpPr>
            <a:spLocks noGrp="1"/>
          </p:cNvSpPr>
          <p:nvPr>
            <p:ph type="body" sz="quarter" idx="14" hasCustomPrompt="1"/>
          </p:nvPr>
        </p:nvSpPr>
        <p:spPr>
          <a:xfrm>
            <a:off x="4517158" y="3314700"/>
            <a:ext cx="3364540" cy="2375408"/>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3">
            <a:extLst>
              <a:ext uri="{FF2B5EF4-FFF2-40B4-BE49-F238E27FC236}">
                <a16:creationId xmlns:a16="http://schemas.microsoft.com/office/drawing/2014/main" id="{79456D22-E16E-EBA1-C8E1-17618A07A5CF}"/>
              </a:ext>
            </a:extLst>
          </p:cNvPr>
          <p:cNvSpPr>
            <a:spLocks noGrp="1"/>
          </p:cNvSpPr>
          <p:nvPr>
            <p:ph type="body" sz="quarter" idx="15" hasCustomPrompt="1"/>
          </p:nvPr>
        </p:nvSpPr>
        <p:spPr>
          <a:xfrm>
            <a:off x="8217867" y="3314700"/>
            <a:ext cx="3364540" cy="2375408"/>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2" name="Slide Number Placeholder 5">
            <a:extLst>
              <a:ext uri="{FF2B5EF4-FFF2-40B4-BE49-F238E27FC236}">
                <a16:creationId xmlns:a16="http://schemas.microsoft.com/office/drawing/2014/main" id="{EC26DD95-E8F5-EAD9-44C8-318291AE71F1}"/>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5" name="Title 1">
            <a:extLst>
              <a:ext uri="{FF2B5EF4-FFF2-40B4-BE49-F238E27FC236}">
                <a16:creationId xmlns:a16="http://schemas.microsoft.com/office/drawing/2014/main" id="{AEE1484A-B0D0-838E-A924-C13185CD7E9C}"/>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4" name="Picture Placeholder 3">
            <a:extLst>
              <a:ext uri="{FF2B5EF4-FFF2-40B4-BE49-F238E27FC236}">
                <a16:creationId xmlns:a16="http://schemas.microsoft.com/office/drawing/2014/main" id="{6F05F2ED-42D1-48B9-7C2A-9B708F5908BB}"/>
              </a:ext>
            </a:extLst>
          </p:cNvPr>
          <p:cNvSpPr>
            <a:spLocks noGrp="1"/>
          </p:cNvSpPr>
          <p:nvPr>
            <p:ph type="pic" sz="quarter" idx="16"/>
          </p:nvPr>
        </p:nvSpPr>
        <p:spPr>
          <a:xfrm>
            <a:off x="815975" y="1330960"/>
            <a:ext cx="3365500" cy="1828800"/>
          </a:xfrm>
          <a:prstGeom prst="rect">
            <a:avLst/>
          </a:prstGeom>
        </p:spPr>
        <p:txBody>
          <a:bodyPr/>
          <a:lstStyle/>
          <a:p>
            <a:endParaRPr lang="en-US"/>
          </a:p>
        </p:txBody>
      </p:sp>
      <p:sp>
        <p:nvSpPr>
          <p:cNvPr id="6" name="Picture Placeholder 3">
            <a:extLst>
              <a:ext uri="{FF2B5EF4-FFF2-40B4-BE49-F238E27FC236}">
                <a16:creationId xmlns:a16="http://schemas.microsoft.com/office/drawing/2014/main" id="{6AE86037-C81B-3C52-5D00-E4DC0C7A8989}"/>
              </a:ext>
            </a:extLst>
          </p:cNvPr>
          <p:cNvSpPr>
            <a:spLocks noGrp="1"/>
          </p:cNvSpPr>
          <p:nvPr>
            <p:ph type="pic" sz="quarter" idx="17"/>
          </p:nvPr>
        </p:nvSpPr>
        <p:spPr>
          <a:xfrm>
            <a:off x="4502150" y="1330960"/>
            <a:ext cx="3365500" cy="1828800"/>
          </a:xfrm>
          <a:prstGeom prst="rect">
            <a:avLst/>
          </a:prstGeom>
        </p:spPr>
        <p:txBody>
          <a:bodyPr/>
          <a:lstStyle/>
          <a:p>
            <a:endParaRPr lang="en-US"/>
          </a:p>
        </p:txBody>
      </p:sp>
      <p:sp>
        <p:nvSpPr>
          <p:cNvPr id="8" name="Picture Placeholder 3">
            <a:extLst>
              <a:ext uri="{FF2B5EF4-FFF2-40B4-BE49-F238E27FC236}">
                <a16:creationId xmlns:a16="http://schemas.microsoft.com/office/drawing/2014/main" id="{E386A210-3F8B-AEF2-88D3-2D8C97D73C70}"/>
              </a:ext>
            </a:extLst>
          </p:cNvPr>
          <p:cNvSpPr>
            <a:spLocks noGrp="1"/>
          </p:cNvSpPr>
          <p:nvPr>
            <p:ph type="pic" sz="quarter" idx="18"/>
          </p:nvPr>
        </p:nvSpPr>
        <p:spPr>
          <a:xfrm>
            <a:off x="8188325" y="1330960"/>
            <a:ext cx="3365500" cy="1828800"/>
          </a:xfrm>
          <a:prstGeom prst="rect">
            <a:avLst/>
          </a:prstGeom>
        </p:spPr>
        <p:txBody>
          <a:bodyPr/>
          <a:lstStyle/>
          <a:p>
            <a:endParaRPr lang="en-US"/>
          </a:p>
        </p:txBody>
      </p:sp>
    </p:spTree>
    <p:extLst>
      <p:ext uri="{BB962C8B-B14F-4D97-AF65-F5344CB8AC3E}">
        <p14:creationId xmlns:p14="http://schemas.microsoft.com/office/powerpoint/2010/main" val="188207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8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816449" y="3129090"/>
            <a:ext cx="3364540" cy="299910"/>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9" name="Text Placeholder 3">
            <a:extLst>
              <a:ext uri="{FF2B5EF4-FFF2-40B4-BE49-F238E27FC236}">
                <a16:creationId xmlns:a16="http://schemas.microsoft.com/office/drawing/2014/main" id="{078EAECD-B1A7-881B-F1D9-FA32E1F539A9}"/>
              </a:ext>
            </a:extLst>
          </p:cNvPr>
          <p:cNvSpPr>
            <a:spLocks noGrp="1"/>
          </p:cNvSpPr>
          <p:nvPr>
            <p:ph type="body" sz="quarter" idx="14" hasCustomPrompt="1"/>
          </p:nvPr>
        </p:nvSpPr>
        <p:spPr>
          <a:xfrm>
            <a:off x="4502150" y="3129090"/>
            <a:ext cx="3364540" cy="299910"/>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3">
            <a:extLst>
              <a:ext uri="{FF2B5EF4-FFF2-40B4-BE49-F238E27FC236}">
                <a16:creationId xmlns:a16="http://schemas.microsoft.com/office/drawing/2014/main" id="{79456D22-E16E-EBA1-C8E1-17618A07A5CF}"/>
              </a:ext>
            </a:extLst>
          </p:cNvPr>
          <p:cNvSpPr>
            <a:spLocks noGrp="1"/>
          </p:cNvSpPr>
          <p:nvPr>
            <p:ph type="body" sz="quarter" idx="15" hasCustomPrompt="1"/>
          </p:nvPr>
        </p:nvSpPr>
        <p:spPr>
          <a:xfrm>
            <a:off x="8188325" y="3129090"/>
            <a:ext cx="3364540" cy="299910"/>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2" name="Slide Number Placeholder 5">
            <a:extLst>
              <a:ext uri="{FF2B5EF4-FFF2-40B4-BE49-F238E27FC236}">
                <a16:creationId xmlns:a16="http://schemas.microsoft.com/office/drawing/2014/main" id="{EC26DD95-E8F5-EAD9-44C8-318291AE71F1}"/>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5" name="Title 1">
            <a:extLst>
              <a:ext uri="{FF2B5EF4-FFF2-40B4-BE49-F238E27FC236}">
                <a16:creationId xmlns:a16="http://schemas.microsoft.com/office/drawing/2014/main" id="{AEE1484A-B0D0-838E-A924-C13185CD7E9C}"/>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4" name="Picture Placeholder 3">
            <a:extLst>
              <a:ext uri="{FF2B5EF4-FFF2-40B4-BE49-F238E27FC236}">
                <a16:creationId xmlns:a16="http://schemas.microsoft.com/office/drawing/2014/main" id="{6F05F2ED-42D1-48B9-7C2A-9B708F5908BB}"/>
              </a:ext>
            </a:extLst>
          </p:cNvPr>
          <p:cNvSpPr>
            <a:spLocks noGrp="1"/>
          </p:cNvSpPr>
          <p:nvPr>
            <p:ph type="pic" sz="quarter" idx="16"/>
          </p:nvPr>
        </p:nvSpPr>
        <p:spPr>
          <a:xfrm>
            <a:off x="815975" y="1181005"/>
            <a:ext cx="3365500" cy="1828800"/>
          </a:xfrm>
          <a:prstGeom prst="rect">
            <a:avLst/>
          </a:prstGeom>
        </p:spPr>
        <p:txBody>
          <a:bodyPr/>
          <a:lstStyle/>
          <a:p>
            <a:endParaRPr lang="en-US"/>
          </a:p>
        </p:txBody>
      </p:sp>
      <p:sp>
        <p:nvSpPr>
          <p:cNvPr id="6" name="Picture Placeholder 3">
            <a:extLst>
              <a:ext uri="{FF2B5EF4-FFF2-40B4-BE49-F238E27FC236}">
                <a16:creationId xmlns:a16="http://schemas.microsoft.com/office/drawing/2014/main" id="{6AE86037-C81B-3C52-5D00-E4DC0C7A8989}"/>
              </a:ext>
            </a:extLst>
          </p:cNvPr>
          <p:cNvSpPr>
            <a:spLocks noGrp="1"/>
          </p:cNvSpPr>
          <p:nvPr>
            <p:ph type="pic" sz="quarter" idx="17"/>
          </p:nvPr>
        </p:nvSpPr>
        <p:spPr>
          <a:xfrm>
            <a:off x="4502150" y="1181005"/>
            <a:ext cx="3365500" cy="1828800"/>
          </a:xfrm>
          <a:prstGeom prst="rect">
            <a:avLst/>
          </a:prstGeom>
        </p:spPr>
        <p:txBody>
          <a:bodyPr/>
          <a:lstStyle/>
          <a:p>
            <a:endParaRPr lang="en-US"/>
          </a:p>
        </p:txBody>
      </p:sp>
      <p:sp>
        <p:nvSpPr>
          <p:cNvPr id="8" name="Picture Placeholder 3">
            <a:extLst>
              <a:ext uri="{FF2B5EF4-FFF2-40B4-BE49-F238E27FC236}">
                <a16:creationId xmlns:a16="http://schemas.microsoft.com/office/drawing/2014/main" id="{E386A210-3F8B-AEF2-88D3-2D8C97D73C70}"/>
              </a:ext>
            </a:extLst>
          </p:cNvPr>
          <p:cNvSpPr>
            <a:spLocks noGrp="1"/>
          </p:cNvSpPr>
          <p:nvPr>
            <p:ph type="pic" sz="quarter" idx="18"/>
          </p:nvPr>
        </p:nvSpPr>
        <p:spPr>
          <a:xfrm>
            <a:off x="8188325" y="1181005"/>
            <a:ext cx="3365500" cy="1828800"/>
          </a:xfrm>
          <a:prstGeom prst="rect">
            <a:avLst/>
          </a:prstGeom>
        </p:spPr>
        <p:txBody>
          <a:bodyPr/>
          <a:lstStyle/>
          <a:p>
            <a:endParaRPr lang="en-US"/>
          </a:p>
        </p:txBody>
      </p:sp>
      <p:sp>
        <p:nvSpPr>
          <p:cNvPr id="3" name="Text Placeholder 3">
            <a:extLst>
              <a:ext uri="{FF2B5EF4-FFF2-40B4-BE49-F238E27FC236}">
                <a16:creationId xmlns:a16="http://schemas.microsoft.com/office/drawing/2014/main" id="{630E3262-D317-72C4-829D-28F449E99384}"/>
              </a:ext>
            </a:extLst>
          </p:cNvPr>
          <p:cNvSpPr>
            <a:spLocks noGrp="1"/>
          </p:cNvSpPr>
          <p:nvPr>
            <p:ph type="body" sz="quarter" idx="19" hasCustomPrompt="1"/>
          </p:nvPr>
        </p:nvSpPr>
        <p:spPr>
          <a:xfrm>
            <a:off x="816449" y="5672265"/>
            <a:ext cx="3364540" cy="299910"/>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1" name="Text Placeholder 3">
            <a:extLst>
              <a:ext uri="{FF2B5EF4-FFF2-40B4-BE49-F238E27FC236}">
                <a16:creationId xmlns:a16="http://schemas.microsoft.com/office/drawing/2014/main" id="{FAFF69D8-7FD4-B371-7D2B-F09272CE5724}"/>
              </a:ext>
            </a:extLst>
          </p:cNvPr>
          <p:cNvSpPr>
            <a:spLocks noGrp="1"/>
          </p:cNvSpPr>
          <p:nvPr>
            <p:ph type="body" sz="quarter" idx="20" hasCustomPrompt="1"/>
          </p:nvPr>
        </p:nvSpPr>
        <p:spPr>
          <a:xfrm>
            <a:off x="4502150" y="5672265"/>
            <a:ext cx="3364540" cy="299910"/>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2" name="Text Placeholder 3">
            <a:extLst>
              <a:ext uri="{FF2B5EF4-FFF2-40B4-BE49-F238E27FC236}">
                <a16:creationId xmlns:a16="http://schemas.microsoft.com/office/drawing/2014/main" id="{8F5BE835-CC77-63C9-67D2-5022B7C46512}"/>
              </a:ext>
            </a:extLst>
          </p:cNvPr>
          <p:cNvSpPr>
            <a:spLocks noGrp="1"/>
          </p:cNvSpPr>
          <p:nvPr>
            <p:ph type="body" sz="quarter" idx="21" hasCustomPrompt="1"/>
          </p:nvPr>
        </p:nvSpPr>
        <p:spPr>
          <a:xfrm>
            <a:off x="8188325" y="5672265"/>
            <a:ext cx="3364540" cy="299910"/>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3" name="Picture Placeholder 3">
            <a:extLst>
              <a:ext uri="{FF2B5EF4-FFF2-40B4-BE49-F238E27FC236}">
                <a16:creationId xmlns:a16="http://schemas.microsoft.com/office/drawing/2014/main" id="{33AC38A8-2CEF-583B-A61B-66E0CD4FFB8B}"/>
              </a:ext>
            </a:extLst>
          </p:cNvPr>
          <p:cNvSpPr>
            <a:spLocks noGrp="1"/>
          </p:cNvSpPr>
          <p:nvPr>
            <p:ph type="pic" sz="quarter" idx="22"/>
          </p:nvPr>
        </p:nvSpPr>
        <p:spPr>
          <a:xfrm>
            <a:off x="815975" y="3724180"/>
            <a:ext cx="3365500" cy="1828800"/>
          </a:xfrm>
          <a:prstGeom prst="rect">
            <a:avLst/>
          </a:prstGeom>
        </p:spPr>
        <p:txBody>
          <a:bodyPr/>
          <a:lstStyle/>
          <a:p>
            <a:endParaRPr lang="en-US"/>
          </a:p>
        </p:txBody>
      </p:sp>
      <p:sp>
        <p:nvSpPr>
          <p:cNvPr id="14" name="Picture Placeholder 3">
            <a:extLst>
              <a:ext uri="{FF2B5EF4-FFF2-40B4-BE49-F238E27FC236}">
                <a16:creationId xmlns:a16="http://schemas.microsoft.com/office/drawing/2014/main" id="{D19010E0-3626-6D90-919A-AE6404A53608}"/>
              </a:ext>
            </a:extLst>
          </p:cNvPr>
          <p:cNvSpPr>
            <a:spLocks noGrp="1"/>
          </p:cNvSpPr>
          <p:nvPr>
            <p:ph type="pic" sz="quarter" idx="23"/>
          </p:nvPr>
        </p:nvSpPr>
        <p:spPr>
          <a:xfrm>
            <a:off x="4502150" y="3724180"/>
            <a:ext cx="3365500" cy="1828800"/>
          </a:xfrm>
          <a:prstGeom prst="rect">
            <a:avLst/>
          </a:prstGeom>
        </p:spPr>
        <p:txBody>
          <a:bodyPr/>
          <a:lstStyle/>
          <a:p>
            <a:endParaRPr lang="en-US"/>
          </a:p>
        </p:txBody>
      </p:sp>
      <p:sp>
        <p:nvSpPr>
          <p:cNvPr id="15" name="Picture Placeholder 3">
            <a:extLst>
              <a:ext uri="{FF2B5EF4-FFF2-40B4-BE49-F238E27FC236}">
                <a16:creationId xmlns:a16="http://schemas.microsoft.com/office/drawing/2014/main" id="{B9C003C4-9A03-35A4-55D2-E490816DA56E}"/>
              </a:ext>
            </a:extLst>
          </p:cNvPr>
          <p:cNvSpPr>
            <a:spLocks noGrp="1"/>
          </p:cNvSpPr>
          <p:nvPr>
            <p:ph type="pic" sz="quarter" idx="24"/>
          </p:nvPr>
        </p:nvSpPr>
        <p:spPr>
          <a:xfrm>
            <a:off x="8188325" y="3724180"/>
            <a:ext cx="3365500" cy="1828800"/>
          </a:xfrm>
          <a:prstGeom prst="rect">
            <a:avLst/>
          </a:prstGeom>
        </p:spPr>
        <p:txBody>
          <a:bodyPr/>
          <a:lstStyle/>
          <a:p>
            <a:endParaRPr lang="en-US"/>
          </a:p>
        </p:txBody>
      </p:sp>
    </p:spTree>
    <p:extLst>
      <p:ext uri="{BB962C8B-B14F-4D97-AF65-F5344CB8AC3E}">
        <p14:creationId xmlns:p14="http://schemas.microsoft.com/office/powerpoint/2010/main" val="33126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4B0EB508-3B5B-3AD8-39A4-5B1AC985CBC6}"/>
              </a:ext>
            </a:extLst>
          </p:cNvPr>
          <p:cNvSpPr>
            <a:spLocks noGrp="1"/>
          </p:cNvSpPr>
          <p:nvPr>
            <p:ph type="body" sz="quarter" idx="16"/>
          </p:nvPr>
        </p:nvSpPr>
        <p:spPr>
          <a:xfrm>
            <a:off x="815846" y="1500878"/>
            <a:ext cx="5258782" cy="576262"/>
          </a:xfrm>
          <a:prstGeom prst="rect">
            <a:avLst/>
          </a:prstGeom>
          <a:solidFill>
            <a:srgbClr val="183B68"/>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6">
            <a:extLst>
              <a:ext uri="{FF2B5EF4-FFF2-40B4-BE49-F238E27FC236}">
                <a16:creationId xmlns:a16="http://schemas.microsoft.com/office/drawing/2014/main" id="{DB6995A3-715A-D1A5-FD62-996B4CB13700}"/>
              </a:ext>
            </a:extLst>
          </p:cNvPr>
          <p:cNvSpPr>
            <a:spLocks noGrp="1"/>
          </p:cNvSpPr>
          <p:nvPr>
            <p:ph type="body" sz="quarter" idx="17"/>
          </p:nvPr>
        </p:nvSpPr>
        <p:spPr>
          <a:xfrm>
            <a:off x="6323625" y="1500878"/>
            <a:ext cx="5258782" cy="576262"/>
          </a:xfrm>
          <a:prstGeom prst="rect">
            <a:avLst/>
          </a:prstGeom>
          <a:solidFill>
            <a:srgbClr val="183B68"/>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2" name="Text Placeholder 3">
            <a:extLst>
              <a:ext uri="{FF2B5EF4-FFF2-40B4-BE49-F238E27FC236}">
                <a16:creationId xmlns:a16="http://schemas.microsoft.com/office/drawing/2014/main" id="{E8590DBD-6A7F-D1D8-70C4-2D24142B54A2}"/>
              </a:ext>
            </a:extLst>
          </p:cNvPr>
          <p:cNvSpPr>
            <a:spLocks noGrp="1"/>
          </p:cNvSpPr>
          <p:nvPr>
            <p:ph type="body" sz="quarter" idx="13" hasCustomPrompt="1"/>
          </p:nvPr>
        </p:nvSpPr>
        <p:spPr>
          <a:xfrm>
            <a:off x="980901" y="2360815"/>
            <a:ext cx="4921135" cy="3329292"/>
          </a:xfrm>
          <a:prstGeom prst="rect">
            <a:avLst/>
          </a:prstGeom>
          <a:noFill/>
          <a:ln>
            <a:noFill/>
          </a:ln>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3" name="Rectangle 2">
            <a:extLst>
              <a:ext uri="{FF2B5EF4-FFF2-40B4-BE49-F238E27FC236}">
                <a16:creationId xmlns:a16="http://schemas.microsoft.com/office/drawing/2014/main" id="{EF80B723-292D-E12F-0788-30884880D7D5}"/>
              </a:ext>
            </a:extLst>
          </p:cNvPr>
          <p:cNvSpPr/>
          <p:nvPr userDrawn="1"/>
        </p:nvSpPr>
        <p:spPr>
          <a:xfrm>
            <a:off x="815846" y="2186608"/>
            <a:ext cx="5257281" cy="368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E618F0A-F54C-0072-BAF8-4BC9482500F1}"/>
              </a:ext>
            </a:extLst>
          </p:cNvPr>
          <p:cNvSpPr>
            <a:spLocks noGrp="1"/>
          </p:cNvSpPr>
          <p:nvPr>
            <p:ph type="body" sz="quarter" idx="18" hasCustomPrompt="1"/>
          </p:nvPr>
        </p:nvSpPr>
        <p:spPr>
          <a:xfrm>
            <a:off x="6500552" y="2360815"/>
            <a:ext cx="4921135" cy="3329292"/>
          </a:xfrm>
          <a:prstGeom prst="rect">
            <a:avLst/>
          </a:prstGeom>
          <a:noFill/>
          <a:ln>
            <a:noFill/>
          </a:ln>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5" name="Rectangle 4">
            <a:extLst>
              <a:ext uri="{FF2B5EF4-FFF2-40B4-BE49-F238E27FC236}">
                <a16:creationId xmlns:a16="http://schemas.microsoft.com/office/drawing/2014/main" id="{94DDD05E-2518-5386-1530-D069F3C12BDA}"/>
              </a:ext>
            </a:extLst>
          </p:cNvPr>
          <p:cNvSpPr/>
          <p:nvPr userDrawn="1"/>
        </p:nvSpPr>
        <p:spPr>
          <a:xfrm>
            <a:off x="6323625" y="2186608"/>
            <a:ext cx="5257281" cy="368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0D74DC4A-2FF0-3CCD-C3B9-F30C69FA035F}"/>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7" name="Title 1">
            <a:extLst>
              <a:ext uri="{FF2B5EF4-FFF2-40B4-BE49-F238E27FC236}">
                <a16:creationId xmlns:a16="http://schemas.microsoft.com/office/drawing/2014/main" id="{06F71768-557F-AF7B-17CE-A29BE6B4E89F}"/>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3140709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6" name="Text Placeholder 16">
            <a:extLst>
              <a:ext uri="{FF2B5EF4-FFF2-40B4-BE49-F238E27FC236}">
                <a16:creationId xmlns:a16="http://schemas.microsoft.com/office/drawing/2014/main" id="{99503FBE-EA30-C839-A8DD-EB8DA32F4021}"/>
              </a:ext>
            </a:extLst>
          </p:cNvPr>
          <p:cNvSpPr>
            <a:spLocks noGrp="1"/>
          </p:cNvSpPr>
          <p:nvPr>
            <p:ph type="body" sz="quarter" idx="16"/>
          </p:nvPr>
        </p:nvSpPr>
        <p:spPr>
          <a:xfrm>
            <a:off x="815846" y="1500878"/>
            <a:ext cx="5258782" cy="576262"/>
          </a:xfrm>
          <a:prstGeom prst="rect">
            <a:avLst/>
          </a:prstGeom>
          <a:solidFill>
            <a:srgbClr val="183B68"/>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6">
            <a:extLst>
              <a:ext uri="{FF2B5EF4-FFF2-40B4-BE49-F238E27FC236}">
                <a16:creationId xmlns:a16="http://schemas.microsoft.com/office/drawing/2014/main" id="{F4075D0C-E317-956B-8D43-6697111AB3A5}"/>
              </a:ext>
            </a:extLst>
          </p:cNvPr>
          <p:cNvSpPr>
            <a:spLocks noGrp="1"/>
          </p:cNvSpPr>
          <p:nvPr>
            <p:ph type="body" sz="quarter" idx="17"/>
          </p:nvPr>
        </p:nvSpPr>
        <p:spPr>
          <a:xfrm>
            <a:off x="6323625" y="1500878"/>
            <a:ext cx="5258782" cy="576262"/>
          </a:xfrm>
          <a:prstGeom prst="rect">
            <a:avLst/>
          </a:prstGeom>
          <a:solidFill>
            <a:srgbClr val="183B68"/>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0" name="Text Placeholder 3">
            <a:extLst>
              <a:ext uri="{FF2B5EF4-FFF2-40B4-BE49-F238E27FC236}">
                <a16:creationId xmlns:a16="http://schemas.microsoft.com/office/drawing/2014/main" id="{C68FA03D-1036-C450-A3C3-3081C5253CAB}"/>
              </a:ext>
            </a:extLst>
          </p:cNvPr>
          <p:cNvSpPr>
            <a:spLocks noGrp="1"/>
          </p:cNvSpPr>
          <p:nvPr>
            <p:ph type="body" sz="quarter" idx="13" hasCustomPrompt="1"/>
          </p:nvPr>
        </p:nvSpPr>
        <p:spPr>
          <a:xfrm>
            <a:off x="980901" y="2360815"/>
            <a:ext cx="4921135" cy="3329292"/>
          </a:xfrm>
          <a:prstGeom prst="rect">
            <a:avLst/>
          </a:prstGeom>
          <a:noFill/>
          <a:ln>
            <a:noFill/>
          </a:ln>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1" name="Rectangle 10">
            <a:extLst>
              <a:ext uri="{FF2B5EF4-FFF2-40B4-BE49-F238E27FC236}">
                <a16:creationId xmlns:a16="http://schemas.microsoft.com/office/drawing/2014/main" id="{5125F09A-2560-7B08-3169-ECAEA6077490}"/>
              </a:ext>
            </a:extLst>
          </p:cNvPr>
          <p:cNvSpPr/>
          <p:nvPr userDrawn="1"/>
        </p:nvSpPr>
        <p:spPr>
          <a:xfrm>
            <a:off x="815846" y="2186608"/>
            <a:ext cx="5257281" cy="368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3">
            <a:extLst>
              <a:ext uri="{FF2B5EF4-FFF2-40B4-BE49-F238E27FC236}">
                <a16:creationId xmlns:a16="http://schemas.microsoft.com/office/drawing/2014/main" id="{2A042924-1A0E-49BB-FAE8-0A73C0742FAE}"/>
              </a:ext>
            </a:extLst>
          </p:cNvPr>
          <p:cNvSpPr>
            <a:spLocks noGrp="1"/>
          </p:cNvSpPr>
          <p:nvPr>
            <p:ph type="body" sz="quarter" idx="18" hasCustomPrompt="1"/>
          </p:nvPr>
        </p:nvSpPr>
        <p:spPr>
          <a:xfrm>
            <a:off x="6500552" y="2360815"/>
            <a:ext cx="4921135" cy="3329292"/>
          </a:xfrm>
          <a:prstGeom prst="rect">
            <a:avLst/>
          </a:prstGeom>
          <a:noFill/>
          <a:ln>
            <a:noFill/>
          </a:ln>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3" name="Rectangle 12">
            <a:extLst>
              <a:ext uri="{FF2B5EF4-FFF2-40B4-BE49-F238E27FC236}">
                <a16:creationId xmlns:a16="http://schemas.microsoft.com/office/drawing/2014/main" id="{F769AAD2-CA45-1710-72B8-6921BBD7906E}"/>
              </a:ext>
            </a:extLst>
          </p:cNvPr>
          <p:cNvSpPr/>
          <p:nvPr userDrawn="1"/>
        </p:nvSpPr>
        <p:spPr>
          <a:xfrm>
            <a:off x="6323625" y="2186608"/>
            <a:ext cx="5257281" cy="368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5">
            <a:extLst>
              <a:ext uri="{FF2B5EF4-FFF2-40B4-BE49-F238E27FC236}">
                <a16:creationId xmlns:a16="http://schemas.microsoft.com/office/drawing/2014/main" id="{C1C7C027-A89F-5602-7602-0C9E41388DCF}"/>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4" name="Title 1">
            <a:extLst>
              <a:ext uri="{FF2B5EF4-FFF2-40B4-BE49-F238E27FC236}">
                <a16:creationId xmlns:a16="http://schemas.microsoft.com/office/drawing/2014/main" id="{87EB9236-1210-80D9-A6DA-68EFD19799B3}"/>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7" name="Text Placeholder 2">
            <a:extLst>
              <a:ext uri="{FF2B5EF4-FFF2-40B4-BE49-F238E27FC236}">
                <a16:creationId xmlns:a16="http://schemas.microsoft.com/office/drawing/2014/main" id="{C3EE0D1B-D793-1455-DC51-F93634B86245}"/>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350111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816449" y="1421296"/>
            <a:ext cx="3364540" cy="4268812"/>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9" name="Text Placeholder 3">
            <a:extLst>
              <a:ext uri="{FF2B5EF4-FFF2-40B4-BE49-F238E27FC236}">
                <a16:creationId xmlns:a16="http://schemas.microsoft.com/office/drawing/2014/main" id="{078EAECD-B1A7-881B-F1D9-FA32E1F539A9}"/>
              </a:ext>
            </a:extLst>
          </p:cNvPr>
          <p:cNvSpPr>
            <a:spLocks noGrp="1"/>
          </p:cNvSpPr>
          <p:nvPr>
            <p:ph type="body" sz="quarter" idx="14" hasCustomPrompt="1"/>
          </p:nvPr>
        </p:nvSpPr>
        <p:spPr>
          <a:xfrm>
            <a:off x="4517158" y="1421296"/>
            <a:ext cx="3364540" cy="4268812"/>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3">
            <a:extLst>
              <a:ext uri="{FF2B5EF4-FFF2-40B4-BE49-F238E27FC236}">
                <a16:creationId xmlns:a16="http://schemas.microsoft.com/office/drawing/2014/main" id="{79456D22-E16E-EBA1-C8E1-17618A07A5CF}"/>
              </a:ext>
            </a:extLst>
          </p:cNvPr>
          <p:cNvSpPr>
            <a:spLocks noGrp="1"/>
          </p:cNvSpPr>
          <p:nvPr>
            <p:ph type="body" sz="quarter" idx="15" hasCustomPrompt="1"/>
          </p:nvPr>
        </p:nvSpPr>
        <p:spPr>
          <a:xfrm>
            <a:off x="8217867" y="1421296"/>
            <a:ext cx="3364540" cy="4268812"/>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2" name="Slide Number Placeholder 5">
            <a:extLst>
              <a:ext uri="{FF2B5EF4-FFF2-40B4-BE49-F238E27FC236}">
                <a16:creationId xmlns:a16="http://schemas.microsoft.com/office/drawing/2014/main" id="{EC26DD95-E8F5-EAD9-44C8-318291AE71F1}"/>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5" name="Title 1">
            <a:extLst>
              <a:ext uri="{FF2B5EF4-FFF2-40B4-BE49-F238E27FC236}">
                <a16:creationId xmlns:a16="http://schemas.microsoft.com/office/drawing/2014/main" id="{AEE1484A-B0D0-838E-A924-C13185CD7E9C}"/>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343040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A56DD4E8-F713-353F-FDFC-071762E65533}"/>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7AD9FCF9-8A89-D048-A75E-2AF483561865}" type="slidenum">
              <a:rPr lang="en-US" smtClean="0"/>
              <a:pPr/>
              <a:t>‹#›</a:t>
            </a:fld>
            <a:endParaRPr lang="en-US"/>
          </a:p>
        </p:txBody>
      </p:sp>
      <p:sp>
        <p:nvSpPr>
          <p:cNvPr id="3" name="Text Placeholder 3">
            <a:extLst>
              <a:ext uri="{FF2B5EF4-FFF2-40B4-BE49-F238E27FC236}">
                <a16:creationId xmlns:a16="http://schemas.microsoft.com/office/drawing/2014/main" id="{660BB051-29FD-A78A-B191-357B4BA8F710}"/>
              </a:ext>
            </a:extLst>
          </p:cNvPr>
          <p:cNvSpPr>
            <a:spLocks noGrp="1"/>
          </p:cNvSpPr>
          <p:nvPr>
            <p:ph type="body" sz="quarter" idx="13" hasCustomPrompt="1"/>
          </p:nvPr>
        </p:nvSpPr>
        <p:spPr>
          <a:xfrm>
            <a:off x="816449" y="1421296"/>
            <a:ext cx="3364540" cy="4268812"/>
          </a:xfrm>
          <a:prstGeom prst="rect">
            <a:avLst/>
          </a:prstGeom>
          <a:noFill/>
        </p:spPr>
        <p:txBody>
          <a:bodyPr vert="horz" numCol="1" spcCol="457200"/>
          <a:lstStyle>
            <a:lvl1pPr marL="285750" marR="0" indent="-2857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4" name="Text Placeholder 3">
            <a:extLst>
              <a:ext uri="{FF2B5EF4-FFF2-40B4-BE49-F238E27FC236}">
                <a16:creationId xmlns:a16="http://schemas.microsoft.com/office/drawing/2014/main" id="{F54490F4-3036-9790-301B-A0F2D7DD84D0}"/>
              </a:ext>
            </a:extLst>
          </p:cNvPr>
          <p:cNvSpPr>
            <a:spLocks noGrp="1"/>
          </p:cNvSpPr>
          <p:nvPr>
            <p:ph type="body" sz="quarter" idx="14" hasCustomPrompt="1"/>
          </p:nvPr>
        </p:nvSpPr>
        <p:spPr>
          <a:xfrm>
            <a:off x="4517158" y="1421296"/>
            <a:ext cx="3364540" cy="4268812"/>
          </a:xfrm>
          <a:prstGeom prst="rect">
            <a:avLst/>
          </a:prstGeom>
          <a:noFill/>
        </p:spPr>
        <p:txBody>
          <a:bodyPr vert="horz" numCol="1" spcCol="457200"/>
          <a:lstStyle>
            <a:lvl1pPr marL="285750" marR="0" indent="-2857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5" name="Text Placeholder 3">
            <a:extLst>
              <a:ext uri="{FF2B5EF4-FFF2-40B4-BE49-F238E27FC236}">
                <a16:creationId xmlns:a16="http://schemas.microsoft.com/office/drawing/2014/main" id="{A1FDA5FC-33B2-ECD4-00BE-6BA586458AF3}"/>
              </a:ext>
            </a:extLst>
          </p:cNvPr>
          <p:cNvSpPr>
            <a:spLocks noGrp="1"/>
          </p:cNvSpPr>
          <p:nvPr>
            <p:ph type="body" sz="quarter" idx="15" hasCustomPrompt="1"/>
          </p:nvPr>
        </p:nvSpPr>
        <p:spPr>
          <a:xfrm>
            <a:off x="8217867" y="1421296"/>
            <a:ext cx="3364540" cy="4268812"/>
          </a:xfrm>
          <a:prstGeom prst="rect">
            <a:avLst/>
          </a:prstGeom>
          <a:noFill/>
        </p:spPr>
        <p:txBody>
          <a:bodyPr vert="horz" numCol="1" spcCol="457200"/>
          <a:lstStyle>
            <a:lvl1pPr marL="285750" marR="0" indent="-2857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6" name="Title 1">
            <a:extLst>
              <a:ext uri="{FF2B5EF4-FFF2-40B4-BE49-F238E27FC236}">
                <a16:creationId xmlns:a16="http://schemas.microsoft.com/office/drawing/2014/main" id="{8B33B509-A307-CA87-EFA2-AC04626C30C7}"/>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2955057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C41597B2-7DA0-251F-8C57-01FD45A08D2A}"/>
              </a:ext>
            </a:extLst>
          </p:cNvPr>
          <p:cNvSpPr>
            <a:spLocks noGrp="1"/>
          </p:cNvSpPr>
          <p:nvPr>
            <p:ph type="body" sz="quarter" idx="13" hasCustomPrompt="1"/>
          </p:nvPr>
        </p:nvSpPr>
        <p:spPr>
          <a:xfrm>
            <a:off x="816449" y="1575676"/>
            <a:ext cx="3364540" cy="4402667"/>
          </a:xfrm>
          <a:prstGeom prst="rect">
            <a:avLst/>
          </a:prstGeom>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65000"/>
                    <a:lumOff val="35000"/>
                  </a:schemeClr>
                </a:solidFill>
                <a:effectLst/>
                <a:latin typeface="Arial" charset="0"/>
                <a:ea typeface="Arial" charset="0"/>
                <a:cs typeface="Arial" charset="0"/>
              </a:defRPr>
            </a:lvl1pPr>
            <a:lvl2pPr marL="609538" indent="0" algn="ctr">
              <a:buNone/>
              <a:defRPr sz="12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3">
            <a:extLst>
              <a:ext uri="{FF2B5EF4-FFF2-40B4-BE49-F238E27FC236}">
                <a16:creationId xmlns:a16="http://schemas.microsoft.com/office/drawing/2014/main" id="{C9C0DB39-32DF-677F-7033-344C27AE65F0}"/>
              </a:ext>
            </a:extLst>
          </p:cNvPr>
          <p:cNvSpPr>
            <a:spLocks noGrp="1"/>
          </p:cNvSpPr>
          <p:nvPr>
            <p:ph type="body" sz="quarter" idx="16" hasCustomPrompt="1"/>
          </p:nvPr>
        </p:nvSpPr>
        <p:spPr>
          <a:xfrm>
            <a:off x="4516857" y="1575676"/>
            <a:ext cx="3364540" cy="4402667"/>
          </a:xfrm>
          <a:prstGeom prst="rect">
            <a:avLst/>
          </a:prstGeom>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65000"/>
                    <a:lumOff val="35000"/>
                  </a:schemeClr>
                </a:solidFill>
                <a:effectLst/>
                <a:latin typeface="Arial" charset="0"/>
                <a:ea typeface="Arial" charset="0"/>
                <a:cs typeface="Arial" charset="0"/>
              </a:defRPr>
            </a:lvl1pPr>
            <a:lvl2pPr marL="609538" indent="0" algn="ctr">
              <a:buNone/>
              <a:defRPr sz="12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1" name="Text Placeholder 3">
            <a:extLst>
              <a:ext uri="{FF2B5EF4-FFF2-40B4-BE49-F238E27FC236}">
                <a16:creationId xmlns:a16="http://schemas.microsoft.com/office/drawing/2014/main" id="{CD704DB2-A96B-99C8-07C9-C04936925BE9}"/>
              </a:ext>
            </a:extLst>
          </p:cNvPr>
          <p:cNvSpPr>
            <a:spLocks noGrp="1"/>
          </p:cNvSpPr>
          <p:nvPr>
            <p:ph type="body" sz="quarter" idx="17" hasCustomPrompt="1"/>
          </p:nvPr>
        </p:nvSpPr>
        <p:spPr>
          <a:xfrm>
            <a:off x="8201224" y="1575676"/>
            <a:ext cx="3364540" cy="4402667"/>
          </a:xfrm>
          <a:prstGeom prst="rect">
            <a:avLst/>
          </a:prstGeom>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65000"/>
                    <a:lumOff val="35000"/>
                  </a:schemeClr>
                </a:solidFill>
                <a:effectLst/>
                <a:latin typeface="Arial" charset="0"/>
                <a:ea typeface="Arial" charset="0"/>
                <a:cs typeface="Arial" charset="0"/>
              </a:defRPr>
            </a:lvl1pPr>
            <a:lvl2pPr marL="609538" indent="0" algn="ctr">
              <a:buNone/>
              <a:defRPr sz="12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2" name="Slide Number Placeholder 5">
            <a:extLst>
              <a:ext uri="{FF2B5EF4-FFF2-40B4-BE49-F238E27FC236}">
                <a16:creationId xmlns:a16="http://schemas.microsoft.com/office/drawing/2014/main" id="{245663CF-FE2D-ED42-8FB5-27326DDC99F3}"/>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4" name="Title 1">
            <a:extLst>
              <a:ext uri="{FF2B5EF4-FFF2-40B4-BE49-F238E27FC236}">
                <a16:creationId xmlns:a16="http://schemas.microsoft.com/office/drawing/2014/main" id="{C88AC925-089F-979F-9F51-19F0EC106EFC}"/>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5" name="Text Placeholder 2">
            <a:extLst>
              <a:ext uri="{FF2B5EF4-FFF2-40B4-BE49-F238E27FC236}">
                <a16:creationId xmlns:a16="http://schemas.microsoft.com/office/drawing/2014/main" id="{BF748B23-389F-BC77-1502-42CBB9E54351}"/>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18916848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980901" y="2360815"/>
            <a:ext cx="3018049" cy="3329292"/>
          </a:xfrm>
          <a:prstGeom prst="rect">
            <a:avLst/>
          </a:prstGeom>
          <a:noFill/>
          <a:ln>
            <a:noFill/>
          </a:ln>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7" name="Text Placeholder 16">
            <a:extLst>
              <a:ext uri="{FF2B5EF4-FFF2-40B4-BE49-F238E27FC236}">
                <a16:creationId xmlns:a16="http://schemas.microsoft.com/office/drawing/2014/main" id="{4B0EB508-3B5B-3AD8-39A4-5B1AC985CBC6}"/>
              </a:ext>
            </a:extLst>
          </p:cNvPr>
          <p:cNvSpPr>
            <a:spLocks noGrp="1"/>
          </p:cNvSpPr>
          <p:nvPr>
            <p:ph type="body" sz="quarter" idx="16"/>
          </p:nvPr>
        </p:nvSpPr>
        <p:spPr>
          <a:xfrm>
            <a:off x="815975" y="1500878"/>
            <a:ext cx="3365500" cy="576262"/>
          </a:xfrm>
          <a:prstGeom prst="rect">
            <a:avLst/>
          </a:prstGeom>
          <a:solidFill>
            <a:srgbClr val="0076BF"/>
          </a:solidFill>
          <a:ln>
            <a:solidFill>
              <a:srgbClr val="0076BF"/>
            </a:solidFill>
          </a:ln>
        </p:spPr>
        <p:txBody>
          <a:bodyPr anchor="ctr"/>
          <a:lstStyle>
            <a:lvl1pPr marL="0" indent="0" algn="ctr">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6">
            <a:extLst>
              <a:ext uri="{FF2B5EF4-FFF2-40B4-BE49-F238E27FC236}">
                <a16:creationId xmlns:a16="http://schemas.microsoft.com/office/drawing/2014/main" id="{DB6995A3-715A-D1A5-FD62-996B4CB13700}"/>
              </a:ext>
            </a:extLst>
          </p:cNvPr>
          <p:cNvSpPr>
            <a:spLocks noGrp="1"/>
          </p:cNvSpPr>
          <p:nvPr>
            <p:ph type="body" sz="quarter" idx="17"/>
          </p:nvPr>
        </p:nvSpPr>
        <p:spPr>
          <a:xfrm>
            <a:off x="4503393" y="1500878"/>
            <a:ext cx="3365500" cy="576262"/>
          </a:xfrm>
          <a:prstGeom prst="rect">
            <a:avLst/>
          </a:prstGeom>
          <a:solidFill>
            <a:srgbClr val="0076BF"/>
          </a:solidFill>
          <a:ln>
            <a:solidFill>
              <a:srgbClr val="0076BF"/>
            </a:solidFill>
          </a:ln>
        </p:spPr>
        <p:txBody>
          <a:bodyPr anchor="ctr"/>
          <a:lstStyle>
            <a:lvl1pPr marL="0" indent="0" algn="ctr">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6">
            <a:extLst>
              <a:ext uri="{FF2B5EF4-FFF2-40B4-BE49-F238E27FC236}">
                <a16:creationId xmlns:a16="http://schemas.microsoft.com/office/drawing/2014/main" id="{5DD742D9-D846-445D-50D1-ED30081D387F}"/>
              </a:ext>
            </a:extLst>
          </p:cNvPr>
          <p:cNvSpPr>
            <a:spLocks noGrp="1"/>
          </p:cNvSpPr>
          <p:nvPr>
            <p:ph type="body" sz="quarter" idx="18"/>
          </p:nvPr>
        </p:nvSpPr>
        <p:spPr>
          <a:xfrm>
            <a:off x="8190810" y="1500878"/>
            <a:ext cx="3365500" cy="576262"/>
          </a:xfrm>
          <a:prstGeom prst="rect">
            <a:avLst/>
          </a:prstGeom>
          <a:solidFill>
            <a:srgbClr val="0076BF"/>
          </a:solidFill>
          <a:ln>
            <a:solidFill>
              <a:srgbClr val="0076BF"/>
            </a:solidFill>
          </a:ln>
        </p:spPr>
        <p:txBody>
          <a:bodyPr anchor="ctr"/>
          <a:lstStyle>
            <a:lvl1pPr marL="0" indent="0" algn="ctr">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3" name="Rectangle 2">
            <a:extLst>
              <a:ext uri="{FF2B5EF4-FFF2-40B4-BE49-F238E27FC236}">
                <a16:creationId xmlns:a16="http://schemas.microsoft.com/office/drawing/2014/main" id="{18CA9F9B-16A1-C6DA-A7D7-BC24F2CFA219}"/>
              </a:ext>
            </a:extLst>
          </p:cNvPr>
          <p:cNvSpPr/>
          <p:nvPr userDrawn="1"/>
        </p:nvSpPr>
        <p:spPr>
          <a:xfrm>
            <a:off x="815847" y="2186608"/>
            <a:ext cx="3365628" cy="368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5E3E064B-62AD-C560-EA63-7B3645D1F9EF}"/>
              </a:ext>
            </a:extLst>
          </p:cNvPr>
          <p:cNvSpPr>
            <a:spLocks noGrp="1"/>
          </p:cNvSpPr>
          <p:nvPr>
            <p:ph type="body" sz="quarter" idx="19" hasCustomPrompt="1"/>
          </p:nvPr>
        </p:nvSpPr>
        <p:spPr>
          <a:xfrm>
            <a:off x="4671752" y="2360815"/>
            <a:ext cx="3018049" cy="3329292"/>
          </a:xfrm>
          <a:prstGeom prst="rect">
            <a:avLst/>
          </a:prstGeom>
          <a:noFill/>
          <a:ln>
            <a:noFill/>
          </a:ln>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5" name="Rectangle 4">
            <a:extLst>
              <a:ext uri="{FF2B5EF4-FFF2-40B4-BE49-F238E27FC236}">
                <a16:creationId xmlns:a16="http://schemas.microsoft.com/office/drawing/2014/main" id="{A8A76102-347E-CA56-28AC-AD141066A620}"/>
              </a:ext>
            </a:extLst>
          </p:cNvPr>
          <p:cNvSpPr/>
          <p:nvPr userDrawn="1"/>
        </p:nvSpPr>
        <p:spPr>
          <a:xfrm>
            <a:off x="4506698" y="2186608"/>
            <a:ext cx="3365628" cy="368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3">
            <a:extLst>
              <a:ext uri="{FF2B5EF4-FFF2-40B4-BE49-F238E27FC236}">
                <a16:creationId xmlns:a16="http://schemas.microsoft.com/office/drawing/2014/main" id="{D02F0CDE-B390-53C6-8791-7D9D1503CC29}"/>
              </a:ext>
            </a:extLst>
          </p:cNvPr>
          <p:cNvSpPr>
            <a:spLocks noGrp="1"/>
          </p:cNvSpPr>
          <p:nvPr>
            <p:ph type="body" sz="quarter" idx="20" hasCustomPrompt="1"/>
          </p:nvPr>
        </p:nvSpPr>
        <p:spPr>
          <a:xfrm>
            <a:off x="8362603" y="2360815"/>
            <a:ext cx="3018049" cy="3329292"/>
          </a:xfrm>
          <a:prstGeom prst="rect">
            <a:avLst/>
          </a:prstGeom>
          <a:noFill/>
          <a:ln>
            <a:noFill/>
          </a:ln>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1" name="Rectangle 10">
            <a:extLst>
              <a:ext uri="{FF2B5EF4-FFF2-40B4-BE49-F238E27FC236}">
                <a16:creationId xmlns:a16="http://schemas.microsoft.com/office/drawing/2014/main" id="{6D28B0F6-603B-0ACF-66CF-D4A39969052C}"/>
              </a:ext>
            </a:extLst>
          </p:cNvPr>
          <p:cNvSpPr/>
          <p:nvPr userDrawn="1"/>
        </p:nvSpPr>
        <p:spPr>
          <a:xfrm>
            <a:off x="8197549" y="2186608"/>
            <a:ext cx="3365628" cy="368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3832A94B-32A8-6200-63A2-808F63EC2D9A}"/>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2" name="Title 1">
            <a:extLst>
              <a:ext uri="{FF2B5EF4-FFF2-40B4-BE49-F238E27FC236}">
                <a16:creationId xmlns:a16="http://schemas.microsoft.com/office/drawing/2014/main" id="{4BE5C726-19D0-0BD2-CC21-257B4D5EAF29}"/>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3665123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816449" y="2186608"/>
            <a:ext cx="3364540" cy="3503500"/>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9" name="Text Placeholder 3">
            <a:extLst>
              <a:ext uri="{FF2B5EF4-FFF2-40B4-BE49-F238E27FC236}">
                <a16:creationId xmlns:a16="http://schemas.microsoft.com/office/drawing/2014/main" id="{078EAECD-B1A7-881B-F1D9-FA32E1F539A9}"/>
              </a:ext>
            </a:extLst>
          </p:cNvPr>
          <p:cNvSpPr>
            <a:spLocks noGrp="1"/>
          </p:cNvSpPr>
          <p:nvPr>
            <p:ph type="body" sz="quarter" idx="14" hasCustomPrompt="1"/>
          </p:nvPr>
        </p:nvSpPr>
        <p:spPr>
          <a:xfrm>
            <a:off x="4517158" y="2186608"/>
            <a:ext cx="3364540" cy="3503500"/>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3">
            <a:extLst>
              <a:ext uri="{FF2B5EF4-FFF2-40B4-BE49-F238E27FC236}">
                <a16:creationId xmlns:a16="http://schemas.microsoft.com/office/drawing/2014/main" id="{79456D22-E16E-EBA1-C8E1-17618A07A5CF}"/>
              </a:ext>
            </a:extLst>
          </p:cNvPr>
          <p:cNvSpPr>
            <a:spLocks noGrp="1"/>
          </p:cNvSpPr>
          <p:nvPr>
            <p:ph type="body" sz="quarter" idx="15" hasCustomPrompt="1"/>
          </p:nvPr>
        </p:nvSpPr>
        <p:spPr>
          <a:xfrm>
            <a:off x="8217867" y="2186608"/>
            <a:ext cx="3364540" cy="3503500"/>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7" name="Text Placeholder 16">
            <a:extLst>
              <a:ext uri="{FF2B5EF4-FFF2-40B4-BE49-F238E27FC236}">
                <a16:creationId xmlns:a16="http://schemas.microsoft.com/office/drawing/2014/main" id="{4B0EB508-3B5B-3AD8-39A4-5B1AC985CBC6}"/>
              </a:ext>
            </a:extLst>
          </p:cNvPr>
          <p:cNvSpPr>
            <a:spLocks noGrp="1"/>
          </p:cNvSpPr>
          <p:nvPr>
            <p:ph type="body" sz="quarter" idx="16" hasCustomPrompt="1"/>
          </p:nvPr>
        </p:nvSpPr>
        <p:spPr>
          <a:xfrm>
            <a:off x="815975" y="1500878"/>
            <a:ext cx="3365500" cy="576262"/>
          </a:xfrm>
          <a:prstGeom prst="rect">
            <a:avLst/>
          </a:prstGeom>
          <a:noFill/>
          <a:ln>
            <a:solidFill>
              <a:srgbClr val="0076BF"/>
            </a:solidFill>
          </a:ln>
        </p:spPr>
        <p:txBody>
          <a:bodyPr anchor="ctr"/>
          <a:lstStyle>
            <a:lvl1pPr marL="0" indent="0" algn="ctr">
              <a:buNone/>
              <a:defRPr sz="1800" b="1">
                <a:solidFill>
                  <a:srgbClr val="183B68"/>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Add your text</a:t>
            </a:r>
          </a:p>
        </p:txBody>
      </p:sp>
      <p:sp>
        <p:nvSpPr>
          <p:cNvPr id="18" name="Text Placeholder 16">
            <a:extLst>
              <a:ext uri="{FF2B5EF4-FFF2-40B4-BE49-F238E27FC236}">
                <a16:creationId xmlns:a16="http://schemas.microsoft.com/office/drawing/2014/main" id="{DB6995A3-715A-D1A5-FD62-996B4CB13700}"/>
              </a:ext>
            </a:extLst>
          </p:cNvPr>
          <p:cNvSpPr>
            <a:spLocks noGrp="1"/>
          </p:cNvSpPr>
          <p:nvPr>
            <p:ph type="body" sz="quarter" idx="17" hasCustomPrompt="1"/>
          </p:nvPr>
        </p:nvSpPr>
        <p:spPr>
          <a:xfrm>
            <a:off x="4503393" y="1500878"/>
            <a:ext cx="3365500" cy="576262"/>
          </a:xfrm>
          <a:prstGeom prst="rect">
            <a:avLst/>
          </a:prstGeom>
          <a:noFill/>
          <a:ln>
            <a:solidFill>
              <a:srgbClr val="0076BF"/>
            </a:solidFill>
          </a:ln>
        </p:spPr>
        <p:txBody>
          <a:bodyPr anchor="ctr"/>
          <a:lstStyle>
            <a:lvl1pPr marL="0" indent="0" algn="ctr">
              <a:buNone/>
              <a:defRPr sz="1800" b="1">
                <a:solidFill>
                  <a:srgbClr val="183B68"/>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Add your text</a:t>
            </a:r>
          </a:p>
        </p:txBody>
      </p:sp>
      <p:sp>
        <p:nvSpPr>
          <p:cNvPr id="19" name="Text Placeholder 16">
            <a:extLst>
              <a:ext uri="{FF2B5EF4-FFF2-40B4-BE49-F238E27FC236}">
                <a16:creationId xmlns:a16="http://schemas.microsoft.com/office/drawing/2014/main" id="{5DD742D9-D846-445D-50D1-ED30081D387F}"/>
              </a:ext>
            </a:extLst>
          </p:cNvPr>
          <p:cNvSpPr>
            <a:spLocks noGrp="1"/>
          </p:cNvSpPr>
          <p:nvPr>
            <p:ph type="body" sz="quarter" idx="18" hasCustomPrompt="1"/>
          </p:nvPr>
        </p:nvSpPr>
        <p:spPr>
          <a:xfrm>
            <a:off x="8190810" y="1500878"/>
            <a:ext cx="3365500" cy="576262"/>
          </a:xfrm>
          <a:prstGeom prst="rect">
            <a:avLst/>
          </a:prstGeom>
          <a:noFill/>
          <a:ln>
            <a:solidFill>
              <a:srgbClr val="0076BF"/>
            </a:solidFill>
          </a:ln>
        </p:spPr>
        <p:txBody>
          <a:bodyPr anchor="ctr"/>
          <a:lstStyle>
            <a:lvl1pPr marL="0" indent="0" algn="ctr">
              <a:buNone/>
              <a:defRPr sz="1800" b="1">
                <a:solidFill>
                  <a:srgbClr val="183B68"/>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Add your text</a:t>
            </a:r>
          </a:p>
        </p:txBody>
      </p:sp>
      <p:sp>
        <p:nvSpPr>
          <p:cNvPr id="2" name="Slide Number Placeholder 5">
            <a:extLst>
              <a:ext uri="{FF2B5EF4-FFF2-40B4-BE49-F238E27FC236}">
                <a16:creationId xmlns:a16="http://schemas.microsoft.com/office/drawing/2014/main" id="{9E27070D-8BB6-5C08-C22D-E4EC2738B223}"/>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3" name="Title 1">
            <a:extLst>
              <a:ext uri="{FF2B5EF4-FFF2-40B4-BE49-F238E27FC236}">
                <a16:creationId xmlns:a16="http://schemas.microsoft.com/office/drawing/2014/main" id="{641873E7-B18B-6E3E-D546-608C20E2A481}"/>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36632631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1693B0EF-9ECC-84E8-9E0D-0AF283AE8400}"/>
              </a:ext>
            </a:extLst>
          </p:cNvPr>
          <p:cNvSpPr>
            <a:spLocks noGrp="1"/>
          </p:cNvSpPr>
          <p:nvPr>
            <p:ph type="body" sz="quarter" idx="13" hasCustomPrompt="1"/>
          </p:nvPr>
        </p:nvSpPr>
        <p:spPr>
          <a:xfrm>
            <a:off x="980901" y="2360815"/>
            <a:ext cx="3018049" cy="3329292"/>
          </a:xfrm>
          <a:prstGeom prst="rect">
            <a:avLst/>
          </a:prstGeom>
          <a:noFill/>
          <a:ln>
            <a:noFill/>
          </a:ln>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5" name="Text Placeholder 16">
            <a:extLst>
              <a:ext uri="{FF2B5EF4-FFF2-40B4-BE49-F238E27FC236}">
                <a16:creationId xmlns:a16="http://schemas.microsoft.com/office/drawing/2014/main" id="{7A4CF10C-43F3-E282-742E-70246099D586}"/>
              </a:ext>
            </a:extLst>
          </p:cNvPr>
          <p:cNvSpPr>
            <a:spLocks noGrp="1"/>
          </p:cNvSpPr>
          <p:nvPr>
            <p:ph type="body" sz="quarter" idx="16"/>
          </p:nvPr>
        </p:nvSpPr>
        <p:spPr>
          <a:xfrm>
            <a:off x="815975" y="1500878"/>
            <a:ext cx="3365500" cy="576262"/>
          </a:xfrm>
          <a:prstGeom prst="rect">
            <a:avLst/>
          </a:prstGeom>
          <a:solidFill>
            <a:srgbClr val="0076BF"/>
          </a:solidFill>
          <a:ln>
            <a:solidFill>
              <a:srgbClr val="0076BF"/>
            </a:solidFill>
          </a:ln>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16">
            <a:extLst>
              <a:ext uri="{FF2B5EF4-FFF2-40B4-BE49-F238E27FC236}">
                <a16:creationId xmlns:a16="http://schemas.microsoft.com/office/drawing/2014/main" id="{70151F2B-1EAB-E712-8DEF-F0B5583A22A4}"/>
              </a:ext>
            </a:extLst>
          </p:cNvPr>
          <p:cNvSpPr>
            <a:spLocks noGrp="1"/>
          </p:cNvSpPr>
          <p:nvPr>
            <p:ph type="body" sz="quarter" idx="17"/>
          </p:nvPr>
        </p:nvSpPr>
        <p:spPr>
          <a:xfrm>
            <a:off x="4503393" y="1500878"/>
            <a:ext cx="3365500" cy="576262"/>
          </a:xfrm>
          <a:prstGeom prst="rect">
            <a:avLst/>
          </a:prstGeom>
          <a:solidFill>
            <a:srgbClr val="0076BF"/>
          </a:solidFill>
          <a:ln>
            <a:solidFill>
              <a:srgbClr val="0076BF"/>
            </a:solidFill>
          </a:ln>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6">
            <a:extLst>
              <a:ext uri="{FF2B5EF4-FFF2-40B4-BE49-F238E27FC236}">
                <a16:creationId xmlns:a16="http://schemas.microsoft.com/office/drawing/2014/main" id="{75D4492D-305D-A0B6-2DA6-5FF7BAFC4C4D}"/>
              </a:ext>
            </a:extLst>
          </p:cNvPr>
          <p:cNvSpPr>
            <a:spLocks noGrp="1"/>
          </p:cNvSpPr>
          <p:nvPr>
            <p:ph type="body" sz="quarter" idx="18"/>
          </p:nvPr>
        </p:nvSpPr>
        <p:spPr>
          <a:xfrm>
            <a:off x="8190810" y="1500878"/>
            <a:ext cx="3365500" cy="576262"/>
          </a:xfrm>
          <a:prstGeom prst="rect">
            <a:avLst/>
          </a:prstGeom>
          <a:solidFill>
            <a:srgbClr val="0076BF"/>
          </a:solidFill>
          <a:ln>
            <a:solidFill>
              <a:srgbClr val="0076BF"/>
            </a:solidFill>
          </a:ln>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Rectangle 10">
            <a:extLst>
              <a:ext uri="{FF2B5EF4-FFF2-40B4-BE49-F238E27FC236}">
                <a16:creationId xmlns:a16="http://schemas.microsoft.com/office/drawing/2014/main" id="{59B77157-CE99-DEC4-99C4-0D230D277257}"/>
              </a:ext>
            </a:extLst>
          </p:cNvPr>
          <p:cNvSpPr/>
          <p:nvPr userDrawn="1"/>
        </p:nvSpPr>
        <p:spPr>
          <a:xfrm>
            <a:off x="815847" y="2186608"/>
            <a:ext cx="3365628" cy="368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3">
            <a:extLst>
              <a:ext uri="{FF2B5EF4-FFF2-40B4-BE49-F238E27FC236}">
                <a16:creationId xmlns:a16="http://schemas.microsoft.com/office/drawing/2014/main" id="{26FEE361-7D5F-7607-C0E5-0AE70C96A547}"/>
              </a:ext>
            </a:extLst>
          </p:cNvPr>
          <p:cNvSpPr>
            <a:spLocks noGrp="1"/>
          </p:cNvSpPr>
          <p:nvPr>
            <p:ph type="body" sz="quarter" idx="20" hasCustomPrompt="1"/>
          </p:nvPr>
        </p:nvSpPr>
        <p:spPr>
          <a:xfrm>
            <a:off x="4671752" y="2360815"/>
            <a:ext cx="3018049" cy="3329292"/>
          </a:xfrm>
          <a:prstGeom prst="rect">
            <a:avLst/>
          </a:prstGeom>
          <a:noFill/>
          <a:ln>
            <a:noFill/>
          </a:ln>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3" name="Rectangle 12">
            <a:extLst>
              <a:ext uri="{FF2B5EF4-FFF2-40B4-BE49-F238E27FC236}">
                <a16:creationId xmlns:a16="http://schemas.microsoft.com/office/drawing/2014/main" id="{5221DC90-EB54-7D38-C6F6-1265657DA71A}"/>
              </a:ext>
            </a:extLst>
          </p:cNvPr>
          <p:cNvSpPr/>
          <p:nvPr userDrawn="1"/>
        </p:nvSpPr>
        <p:spPr>
          <a:xfrm>
            <a:off x="4506698" y="2186608"/>
            <a:ext cx="3365628" cy="368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EE48EA8B-9167-0532-0AC0-FD691F2FC833}"/>
              </a:ext>
            </a:extLst>
          </p:cNvPr>
          <p:cNvSpPr>
            <a:spLocks noGrp="1"/>
          </p:cNvSpPr>
          <p:nvPr>
            <p:ph type="body" sz="quarter" idx="21" hasCustomPrompt="1"/>
          </p:nvPr>
        </p:nvSpPr>
        <p:spPr>
          <a:xfrm>
            <a:off x="8362603" y="2360815"/>
            <a:ext cx="3018049" cy="3329292"/>
          </a:xfrm>
          <a:prstGeom prst="rect">
            <a:avLst/>
          </a:prstGeom>
          <a:noFill/>
          <a:ln>
            <a:noFill/>
          </a:ln>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5" name="Rectangle 14">
            <a:extLst>
              <a:ext uri="{FF2B5EF4-FFF2-40B4-BE49-F238E27FC236}">
                <a16:creationId xmlns:a16="http://schemas.microsoft.com/office/drawing/2014/main" id="{5142A148-05F8-B8DD-0204-5F628C0115EF}"/>
              </a:ext>
            </a:extLst>
          </p:cNvPr>
          <p:cNvSpPr/>
          <p:nvPr userDrawn="1"/>
        </p:nvSpPr>
        <p:spPr>
          <a:xfrm>
            <a:off x="8197549" y="2186608"/>
            <a:ext cx="3365628" cy="368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415A908E-3288-4E77-7500-756143375B95}"/>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9" name="Title 1">
            <a:extLst>
              <a:ext uri="{FF2B5EF4-FFF2-40B4-BE49-F238E27FC236}">
                <a16:creationId xmlns:a16="http://schemas.microsoft.com/office/drawing/2014/main" id="{C5022DE4-29C0-9A54-98F2-4A4AE679B971}"/>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10" name="Text Placeholder 2">
            <a:extLst>
              <a:ext uri="{FF2B5EF4-FFF2-40B4-BE49-F238E27FC236}">
                <a16:creationId xmlns:a16="http://schemas.microsoft.com/office/drawing/2014/main" id="{52CCC5E0-904B-3755-2332-1D3A9FF870A4}"/>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30082049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BD01EC73-D0F8-399A-6592-8D7CDB7C410B}"/>
              </a:ext>
            </a:extLst>
          </p:cNvPr>
          <p:cNvSpPr>
            <a:spLocks noGrp="1"/>
          </p:cNvSpPr>
          <p:nvPr>
            <p:ph type="body" sz="quarter" idx="13" hasCustomPrompt="1"/>
          </p:nvPr>
        </p:nvSpPr>
        <p:spPr>
          <a:xfrm>
            <a:off x="980901" y="2360815"/>
            <a:ext cx="3018049" cy="3329292"/>
          </a:xfrm>
          <a:prstGeom prst="rect">
            <a:avLst/>
          </a:prstGeom>
          <a:noFill/>
          <a:ln>
            <a:noFill/>
          </a:ln>
        </p:spPr>
        <p:txBody>
          <a:bodyPr vert="horz" numCol="1" spcCol="457200"/>
          <a:lstStyle>
            <a:lvl1pPr marL="171450" marR="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a:p>
            <a:pPr marL="171450" marR="0" lvl="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a:pPr>
            <a:r>
              <a:rPr lang="en-US"/>
              <a:t>Click to add text</a:t>
            </a:r>
          </a:p>
          <a:p>
            <a:pPr marL="171450" marR="0" lvl="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a:pPr>
            <a:r>
              <a:rPr lang="en-US"/>
              <a:t>Click to add text</a:t>
            </a:r>
          </a:p>
          <a:p>
            <a:pPr marL="171450" marR="0" lvl="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a:pPr>
            <a:r>
              <a:rPr lang="en-US"/>
              <a:t>Click to add text</a:t>
            </a:r>
          </a:p>
          <a:p>
            <a:pPr marL="171450" marR="0" lvl="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a:pPr>
            <a:r>
              <a:rPr lang="en-US"/>
              <a:t>Click to add text</a:t>
            </a:r>
          </a:p>
          <a:p>
            <a:pPr lvl="0"/>
            <a:endParaRPr lang="en-US"/>
          </a:p>
        </p:txBody>
      </p:sp>
      <p:sp>
        <p:nvSpPr>
          <p:cNvPr id="5" name="Text Placeholder 16">
            <a:extLst>
              <a:ext uri="{FF2B5EF4-FFF2-40B4-BE49-F238E27FC236}">
                <a16:creationId xmlns:a16="http://schemas.microsoft.com/office/drawing/2014/main" id="{B82C4646-E14C-36BE-9DC4-BD5CCF2963E8}"/>
              </a:ext>
            </a:extLst>
          </p:cNvPr>
          <p:cNvSpPr>
            <a:spLocks noGrp="1"/>
          </p:cNvSpPr>
          <p:nvPr>
            <p:ph type="body" sz="quarter" idx="16"/>
          </p:nvPr>
        </p:nvSpPr>
        <p:spPr>
          <a:xfrm>
            <a:off x="815975" y="1500878"/>
            <a:ext cx="3365500" cy="576262"/>
          </a:xfrm>
          <a:prstGeom prst="rect">
            <a:avLst/>
          </a:prstGeom>
          <a:solidFill>
            <a:srgbClr val="0076BF"/>
          </a:solidFill>
          <a:ln>
            <a:solidFill>
              <a:srgbClr val="0076BF"/>
            </a:solidFill>
          </a:ln>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16">
            <a:extLst>
              <a:ext uri="{FF2B5EF4-FFF2-40B4-BE49-F238E27FC236}">
                <a16:creationId xmlns:a16="http://schemas.microsoft.com/office/drawing/2014/main" id="{550BB458-63DC-EDF7-104A-E7748D84510F}"/>
              </a:ext>
            </a:extLst>
          </p:cNvPr>
          <p:cNvSpPr>
            <a:spLocks noGrp="1"/>
          </p:cNvSpPr>
          <p:nvPr>
            <p:ph type="body" sz="quarter" idx="17"/>
          </p:nvPr>
        </p:nvSpPr>
        <p:spPr>
          <a:xfrm>
            <a:off x="4503393" y="1500878"/>
            <a:ext cx="3365500" cy="576262"/>
          </a:xfrm>
          <a:prstGeom prst="rect">
            <a:avLst/>
          </a:prstGeom>
          <a:solidFill>
            <a:srgbClr val="0076BF"/>
          </a:solidFill>
          <a:ln>
            <a:solidFill>
              <a:srgbClr val="0076BF"/>
            </a:solidFill>
          </a:ln>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6">
            <a:extLst>
              <a:ext uri="{FF2B5EF4-FFF2-40B4-BE49-F238E27FC236}">
                <a16:creationId xmlns:a16="http://schemas.microsoft.com/office/drawing/2014/main" id="{73565865-5E24-7E11-A944-E78E652FCCC7}"/>
              </a:ext>
            </a:extLst>
          </p:cNvPr>
          <p:cNvSpPr>
            <a:spLocks noGrp="1"/>
          </p:cNvSpPr>
          <p:nvPr>
            <p:ph type="body" sz="quarter" idx="18"/>
          </p:nvPr>
        </p:nvSpPr>
        <p:spPr>
          <a:xfrm>
            <a:off x="8190810" y="1500878"/>
            <a:ext cx="3365500" cy="576262"/>
          </a:xfrm>
          <a:prstGeom prst="rect">
            <a:avLst/>
          </a:prstGeom>
          <a:solidFill>
            <a:srgbClr val="0076BF"/>
          </a:solidFill>
          <a:ln>
            <a:solidFill>
              <a:srgbClr val="0076BF"/>
            </a:solidFill>
          </a:ln>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Rectangle 10">
            <a:extLst>
              <a:ext uri="{FF2B5EF4-FFF2-40B4-BE49-F238E27FC236}">
                <a16:creationId xmlns:a16="http://schemas.microsoft.com/office/drawing/2014/main" id="{896390AD-DCEE-6476-251C-E8613280FDBE}"/>
              </a:ext>
            </a:extLst>
          </p:cNvPr>
          <p:cNvSpPr/>
          <p:nvPr userDrawn="1"/>
        </p:nvSpPr>
        <p:spPr>
          <a:xfrm>
            <a:off x="815847" y="2186608"/>
            <a:ext cx="3365628" cy="368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3">
            <a:extLst>
              <a:ext uri="{FF2B5EF4-FFF2-40B4-BE49-F238E27FC236}">
                <a16:creationId xmlns:a16="http://schemas.microsoft.com/office/drawing/2014/main" id="{E4B9225C-C87F-2359-4ED2-F709333863CE}"/>
              </a:ext>
            </a:extLst>
          </p:cNvPr>
          <p:cNvSpPr>
            <a:spLocks noGrp="1"/>
          </p:cNvSpPr>
          <p:nvPr>
            <p:ph type="body" sz="quarter" idx="20" hasCustomPrompt="1"/>
          </p:nvPr>
        </p:nvSpPr>
        <p:spPr>
          <a:xfrm>
            <a:off x="4671752" y="2360815"/>
            <a:ext cx="3018049" cy="3329292"/>
          </a:xfrm>
          <a:prstGeom prst="rect">
            <a:avLst/>
          </a:prstGeom>
          <a:noFill/>
          <a:ln>
            <a:noFill/>
          </a:ln>
        </p:spPr>
        <p:txBody>
          <a:bodyPr vert="horz" numCol="1" spcCol="457200"/>
          <a:lstStyle>
            <a:lvl1pPr marL="171450" marR="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a:p>
            <a:pPr marL="171450" marR="0" lvl="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a:pPr>
            <a:r>
              <a:rPr lang="en-US"/>
              <a:t>Click to add text</a:t>
            </a:r>
          </a:p>
          <a:p>
            <a:pPr marL="171450" marR="0" lvl="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a:pPr>
            <a:r>
              <a:rPr lang="en-US"/>
              <a:t>Click to add text</a:t>
            </a:r>
          </a:p>
          <a:p>
            <a:pPr marL="171450" marR="0" lvl="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a:pPr>
            <a:r>
              <a:rPr lang="en-US"/>
              <a:t>Click to add text</a:t>
            </a:r>
          </a:p>
          <a:p>
            <a:pPr marL="171450" marR="0" lvl="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a:pPr>
            <a:r>
              <a:rPr lang="en-US"/>
              <a:t>Click to add text</a:t>
            </a:r>
          </a:p>
        </p:txBody>
      </p:sp>
      <p:sp>
        <p:nvSpPr>
          <p:cNvPr id="13" name="Rectangle 12">
            <a:extLst>
              <a:ext uri="{FF2B5EF4-FFF2-40B4-BE49-F238E27FC236}">
                <a16:creationId xmlns:a16="http://schemas.microsoft.com/office/drawing/2014/main" id="{5C0260F5-5B8B-6E3E-F410-E7E8FBE6B78A}"/>
              </a:ext>
            </a:extLst>
          </p:cNvPr>
          <p:cNvSpPr/>
          <p:nvPr userDrawn="1"/>
        </p:nvSpPr>
        <p:spPr>
          <a:xfrm>
            <a:off x="4506698" y="2186608"/>
            <a:ext cx="3365628" cy="368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71D0431B-BD4F-64D1-0797-45C38A41312C}"/>
              </a:ext>
            </a:extLst>
          </p:cNvPr>
          <p:cNvSpPr>
            <a:spLocks noGrp="1"/>
          </p:cNvSpPr>
          <p:nvPr>
            <p:ph type="body" sz="quarter" idx="21" hasCustomPrompt="1"/>
          </p:nvPr>
        </p:nvSpPr>
        <p:spPr>
          <a:xfrm>
            <a:off x="8362603" y="2360815"/>
            <a:ext cx="3018049" cy="3329292"/>
          </a:xfrm>
          <a:prstGeom prst="rect">
            <a:avLst/>
          </a:prstGeom>
          <a:noFill/>
          <a:ln>
            <a:noFill/>
          </a:ln>
        </p:spPr>
        <p:txBody>
          <a:bodyPr vert="horz" numCol="1" spcCol="457200"/>
          <a:lstStyle>
            <a:lvl1pPr marL="171450" marR="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a:p>
            <a:pPr marL="171450" marR="0" lvl="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a:pPr>
            <a:r>
              <a:rPr lang="en-US"/>
              <a:t>Click to add text</a:t>
            </a:r>
          </a:p>
          <a:p>
            <a:pPr marL="171450" marR="0" lvl="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a:pPr>
            <a:r>
              <a:rPr lang="en-US"/>
              <a:t>Click to add text</a:t>
            </a:r>
          </a:p>
          <a:p>
            <a:pPr marL="171450" marR="0" lvl="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a:pPr>
            <a:r>
              <a:rPr lang="en-US"/>
              <a:t>Click to add text</a:t>
            </a:r>
          </a:p>
          <a:p>
            <a:pPr marL="171450" marR="0" lvl="0" indent="-171450" algn="l" defTabSz="609525" rtl="0" eaLnBrk="1" fontAlgn="auto" latinLnBrk="0" hangingPunct="1">
              <a:lnSpc>
                <a:spcPct val="100000"/>
              </a:lnSpc>
              <a:spcBef>
                <a:spcPts val="0"/>
              </a:spcBef>
              <a:spcAft>
                <a:spcPts val="1600"/>
              </a:spcAft>
              <a:buClrTx/>
              <a:buSzTx/>
              <a:buFont typeface="Arial" panose="020B0604020202020204" pitchFamily="34" charset="0"/>
              <a:buChar char="•"/>
              <a:tabLst/>
              <a:defRPr/>
            </a:pPr>
            <a:r>
              <a:rPr lang="en-US"/>
              <a:t>Click to add text</a:t>
            </a:r>
          </a:p>
        </p:txBody>
      </p:sp>
      <p:sp>
        <p:nvSpPr>
          <p:cNvPr id="15" name="Rectangle 14">
            <a:extLst>
              <a:ext uri="{FF2B5EF4-FFF2-40B4-BE49-F238E27FC236}">
                <a16:creationId xmlns:a16="http://schemas.microsoft.com/office/drawing/2014/main" id="{F0338AB6-3A2F-6A58-3D13-D90C8A4D90DB}"/>
              </a:ext>
            </a:extLst>
          </p:cNvPr>
          <p:cNvSpPr/>
          <p:nvPr userDrawn="1"/>
        </p:nvSpPr>
        <p:spPr>
          <a:xfrm>
            <a:off x="8197549" y="2186608"/>
            <a:ext cx="3365628" cy="368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56CEB4DB-2BC8-CA52-63DB-CEDBEAEE3E31}"/>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9" name="Title 1">
            <a:extLst>
              <a:ext uri="{FF2B5EF4-FFF2-40B4-BE49-F238E27FC236}">
                <a16:creationId xmlns:a16="http://schemas.microsoft.com/office/drawing/2014/main" id="{D16DB00E-9081-710E-C06B-DE07C8EDAC5A}"/>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10" name="Text Placeholder 2">
            <a:extLst>
              <a:ext uri="{FF2B5EF4-FFF2-40B4-BE49-F238E27FC236}">
                <a16:creationId xmlns:a16="http://schemas.microsoft.com/office/drawing/2014/main" id="{2B73F23F-8B18-667C-A5A9-E7B03F054CA3}"/>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4555434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DF30E8-05D0-D1D8-8354-6543306F0658}"/>
              </a:ext>
            </a:extLst>
          </p:cNvPr>
          <p:cNvSpPr/>
          <p:nvPr userDrawn="1"/>
        </p:nvSpPr>
        <p:spPr>
          <a:xfrm>
            <a:off x="0" y="1995055"/>
            <a:ext cx="12192000" cy="4862945"/>
          </a:xfrm>
          <a:prstGeom prst="rect">
            <a:avLst/>
          </a:prstGeom>
          <a:solidFill>
            <a:srgbClr val="E9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3">
            <a:extLst>
              <a:ext uri="{FF2B5EF4-FFF2-40B4-BE49-F238E27FC236}">
                <a16:creationId xmlns:a16="http://schemas.microsoft.com/office/drawing/2014/main" id="{6DD5C5BB-31A9-D979-78EA-D3E87BDB308C}"/>
              </a:ext>
            </a:extLst>
          </p:cNvPr>
          <p:cNvSpPr>
            <a:spLocks noGrp="1"/>
          </p:cNvSpPr>
          <p:nvPr>
            <p:ph type="body" sz="quarter" idx="19" hasCustomPrompt="1"/>
          </p:nvPr>
        </p:nvSpPr>
        <p:spPr>
          <a:xfrm>
            <a:off x="816449" y="2420990"/>
            <a:ext cx="3364540" cy="2915781"/>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3" name="Text Placeholder 3">
            <a:extLst>
              <a:ext uri="{FF2B5EF4-FFF2-40B4-BE49-F238E27FC236}">
                <a16:creationId xmlns:a16="http://schemas.microsoft.com/office/drawing/2014/main" id="{1E551834-3BF6-C5F3-08C0-2ED9732DB8A2}"/>
              </a:ext>
            </a:extLst>
          </p:cNvPr>
          <p:cNvSpPr>
            <a:spLocks noGrp="1"/>
          </p:cNvSpPr>
          <p:nvPr>
            <p:ph type="body" sz="quarter" idx="20" hasCustomPrompt="1"/>
          </p:nvPr>
        </p:nvSpPr>
        <p:spPr>
          <a:xfrm>
            <a:off x="4517158" y="2420990"/>
            <a:ext cx="3364540" cy="2915781"/>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4" name="Text Placeholder 3">
            <a:extLst>
              <a:ext uri="{FF2B5EF4-FFF2-40B4-BE49-F238E27FC236}">
                <a16:creationId xmlns:a16="http://schemas.microsoft.com/office/drawing/2014/main" id="{2D434E63-E7DE-1460-B0E7-C0A50B29113D}"/>
              </a:ext>
            </a:extLst>
          </p:cNvPr>
          <p:cNvSpPr>
            <a:spLocks noGrp="1"/>
          </p:cNvSpPr>
          <p:nvPr>
            <p:ph type="body" sz="quarter" idx="21" hasCustomPrompt="1"/>
          </p:nvPr>
        </p:nvSpPr>
        <p:spPr>
          <a:xfrm>
            <a:off x="8217867" y="2420990"/>
            <a:ext cx="3364540" cy="2915781"/>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5" name="Text Placeholder 16">
            <a:extLst>
              <a:ext uri="{FF2B5EF4-FFF2-40B4-BE49-F238E27FC236}">
                <a16:creationId xmlns:a16="http://schemas.microsoft.com/office/drawing/2014/main" id="{2CF0E1F8-EA53-DFCD-732D-04150B07F992}"/>
              </a:ext>
            </a:extLst>
          </p:cNvPr>
          <p:cNvSpPr>
            <a:spLocks noGrp="1"/>
          </p:cNvSpPr>
          <p:nvPr>
            <p:ph type="body" sz="quarter" idx="22"/>
          </p:nvPr>
        </p:nvSpPr>
        <p:spPr>
          <a:xfrm>
            <a:off x="815975" y="1735261"/>
            <a:ext cx="3365500" cy="576262"/>
          </a:xfrm>
          <a:prstGeom prst="rect">
            <a:avLst/>
          </a:prstGeom>
          <a:solidFill>
            <a:srgbClr val="183B68"/>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16">
            <a:extLst>
              <a:ext uri="{FF2B5EF4-FFF2-40B4-BE49-F238E27FC236}">
                <a16:creationId xmlns:a16="http://schemas.microsoft.com/office/drawing/2014/main" id="{F6FB2B6A-4080-1D84-050F-FE8F66AC3C27}"/>
              </a:ext>
            </a:extLst>
          </p:cNvPr>
          <p:cNvSpPr>
            <a:spLocks noGrp="1"/>
          </p:cNvSpPr>
          <p:nvPr>
            <p:ph type="body" sz="quarter" idx="23"/>
          </p:nvPr>
        </p:nvSpPr>
        <p:spPr>
          <a:xfrm>
            <a:off x="4503393" y="1735261"/>
            <a:ext cx="3365500" cy="576262"/>
          </a:xfrm>
          <a:prstGeom prst="rect">
            <a:avLst/>
          </a:prstGeom>
          <a:solidFill>
            <a:srgbClr val="183B68"/>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16">
            <a:extLst>
              <a:ext uri="{FF2B5EF4-FFF2-40B4-BE49-F238E27FC236}">
                <a16:creationId xmlns:a16="http://schemas.microsoft.com/office/drawing/2014/main" id="{6B75E030-7069-87F8-0EE3-5AF065DE2B9A}"/>
              </a:ext>
            </a:extLst>
          </p:cNvPr>
          <p:cNvSpPr>
            <a:spLocks noGrp="1"/>
          </p:cNvSpPr>
          <p:nvPr>
            <p:ph type="body" sz="quarter" idx="24"/>
          </p:nvPr>
        </p:nvSpPr>
        <p:spPr>
          <a:xfrm>
            <a:off x="8190810" y="1735261"/>
            <a:ext cx="3365500" cy="576262"/>
          </a:xfrm>
          <a:prstGeom prst="rect">
            <a:avLst/>
          </a:prstGeom>
          <a:solidFill>
            <a:srgbClr val="183B68"/>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cxnSp>
        <p:nvCxnSpPr>
          <p:cNvPr id="14" name="Straight Connector 13">
            <a:extLst>
              <a:ext uri="{FF2B5EF4-FFF2-40B4-BE49-F238E27FC236}">
                <a16:creationId xmlns:a16="http://schemas.microsoft.com/office/drawing/2014/main" id="{B46E00D4-68FA-8708-0896-393C0C7638B7}"/>
              </a:ext>
            </a:extLst>
          </p:cNvPr>
          <p:cNvCxnSpPr/>
          <p:nvPr userDrawn="1"/>
        </p:nvCxnSpPr>
        <p:spPr>
          <a:xfrm>
            <a:off x="4339244" y="2420990"/>
            <a:ext cx="0" cy="319841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6B2983D-9CE7-67DB-BE86-B46434F06EF7}"/>
              </a:ext>
            </a:extLst>
          </p:cNvPr>
          <p:cNvCxnSpPr/>
          <p:nvPr userDrawn="1"/>
        </p:nvCxnSpPr>
        <p:spPr>
          <a:xfrm>
            <a:off x="8046721" y="2420990"/>
            <a:ext cx="0" cy="3198414"/>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06A46B36-C128-B546-7CAF-488DFC377D2D}"/>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9" name="Title 1">
            <a:extLst>
              <a:ext uri="{FF2B5EF4-FFF2-40B4-BE49-F238E27FC236}">
                <a16:creationId xmlns:a16="http://schemas.microsoft.com/office/drawing/2014/main" id="{5A92B7FF-0AEA-BA40-6DA1-C69D127100C0}"/>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10" name="Text Placeholder 2">
            <a:extLst>
              <a:ext uri="{FF2B5EF4-FFF2-40B4-BE49-F238E27FC236}">
                <a16:creationId xmlns:a16="http://schemas.microsoft.com/office/drawing/2014/main" id="{48C5D43F-A131-2E64-40D3-9363FA904BFF}"/>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2891844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816449" y="2186607"/>
            <a:ext cx="4669092" cy="1321905"/>
          </a:xfrm>
          <a:prstGeom prst="rect">
            <a:avLst/>
          </a:prstGeom>
          <a:solidFill>
            <a:srgbClr val="E9F2FA"/>
          </a:solidFill>
        </p:spPr>
        <p:txBody>
          <a:bodyPr vert="horz" numCol="1" spcCol="457200"/>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9" name="Text Placeholder 3">
            <a:extLst>
              <a:ext uri="{FF2B5EF4-FFF2-40B4-BE49-F238E27FC236}">
                <a16:creationId xmlns:a16="http://schemas.microsoft.com/office/drawing/2014/main" id="{078EAECD-B1A7-881B-F1D9-FA32E1F539A9}"/>
              </a:ext>
            </a:extLst>
          </p:cNvPr>
          <p:cNvSpPr>
            <a:spLocks noGrp="1"/>
          </p:cNvSpPr>
          <p:nvPr>
            <p:ph type="body" sz="quarter" idx="14" hasCustomPrompt="1"/>
          </p:nvPr>
        </p:nvSpPr>
        <p:spPr>
          <a:xfrm>
            <a:off x="6925748" y="2186607"/>
            <a:ext cx="4669092" cy="1321905"/>
          </a:xfrm>
          <a:prstGeom prst="rect">
            <a:avLst/>
          </a:prstGeom>
          <a:solidFill>
            <a:srgbClr val="E9F2FA"/>
          </a:solidFill>
        </p:spPr>
        <p:txBody>
          <a:bodyPr vert="horz" numCol="1" spcCol="457200"/>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7" name="Text Placeholder 16">
            <a:extLst>
              <a:ext uri="{FF2B5EF4-FFF2-40B4-BE49-F238E27FC236}">
                <a16:creationId xmlns:a16="http://schemas.microsoft.com/office/drawing/2014/main" id="{4B0EB508-3B5B-3AD8-39A4-5B1AC985CBC6}"/>
              </a:ext>
            </a:extLst>
          </p:cNvPr>
          <p:cNvSpPr>
            <a:spLocks noGrp="1"/>
          </p:cNvSpPr>
          <p:nvPr>
            <p:ph type="body" sz="quarter" idx="16"/>
          </p:nvPr>
        </p:nvSpPr>
        <p:spPr>
          <a:xfrm>
            <a:off x="815975" y="1500878"/>
            <a:ext cx="4670424" cy="576262"/>
          </a:xfrm>
          <a:prstGeom prst="rect">
            <a:avLst/>
          </a:prstGeom>
          <a:solidFill>
            <a:srgbClr val="183B68"/>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6">
            <a:extLst>
              <a:ext uri="{FF2B5EF4-FFF2-40B4-BE49-F238E27FC236}">
                <a16:creationId xmlns:a16="http://schemas.microsoft.com/office/drawing/2014/main" id="{DB6995A3-715A-D1A5-FD62-996B4CB13700}"/>
              </a:ext>
            </a:extLst>
          </p:cNvPr>
          <p:cNvSpPr>
            <a:spLocks noGrp="1"/>
          </p:cNvSpPr>
          <p:nvPr>
            <p:ph type="body" sz="quarter" idx="17"/>
          </p:nvPr>
        </p:nvSpPr>
        <p:spPr>
          <a:xfrm>
            <a:off x="6911983" y="1500878"/>
            <a:ext cx="4670424" cy="576262"/>
          </a:xfrm>
          <a:prstGeom prst="rect">
            <a:avLst/>
          </a:prstGeom>
          <a:solidFill>
            <a:srgbClr val="183B68"/>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2" name="Text Placeholder 3">
            <a:extLst>
              <a:ext uri="{FF2B5EF4-FFF2-40B4-BE49-F238E27FC236}">
                <a16:creationId xmlns:a16="http://schemas.microsoft.com/office/drawing/2014/main" id="{6DD5C5BB-31A9-D979-78EA-D3E87BDB308C}"/>
              </a:ext>
            </a:extLst>
          </p:cNvPr>
          <p:cNvSpPr>
            <a:spLocks noGrp="1"/>
          </p:cNvSpPr>
          <p:nvPr>
            <p:ph type="body" sz="quarter" idx="19" hasCustomPrompt="1"/>
          </p:nvPr>
        </p:nvSpPr>
        <p:spPr>
          <a:xfrm>
            <a:off x="816449" y="4482546"/>
            <a:ext cx="4669092" cy="1321905"/>
          </a:xfrm>
          <a:prstGeom prst="rect">
            <a:avLst/>
          </a:prstGeom>
          <a:solidFill>
            <a:srgbClr val="E9F2FA"/>
          </a:solidFill>
        </p:spPr>
        <p:txBody>
          <a:bodyPr vert="horz" numCol="1" spcCol="457200"/>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3" name="Text Placeholder 3">
            <a:extLst>
              <a:ext uri="{FF2B5EF4-FFF2-40B4-BE49-F238E27FC236}">
                <a16:creationId xmlns:a16="http://schemas.microsoft.com/office/drawing/2014/main" id="{1E551834-3BF6-C5F3-08C0-2ED9732DB8A2}"/>
              </a:ext>
            </a:extLst>
          </p:cNvPr>
          <p:cNvSpPr>
            <a:spLocks noGrp="1"/>
          </p:cNvSpPr>
          <p:nvPr>
            <p:ph type="body" sz="quarter" idx="20" hasCustomPrompt="1"/>
          </p:nvPr>
        </p:nvSpPr>
        <p:spPr>
          <a:xfrm>
            <a:off x="6925748" y="4482546"/>
            <a:ext cx="4669092" cy="1321905"/>
          </a:xfrm>
          <a:prstGeom prst="rect">
            <a:avLst/>
          </a:prstGeom>
          <a:solidFill>
            <a:srgbClr val="E9F2FA"/>
          </a:solidFill>
        </p:spPr>
        <p:txBody>
          <a:bodyPr vert="horz" numCol="1" spcCol="457200"/>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5" name="Text Placeholder 16">
            <a:extLst>
              <a:ext uri="{FF2B5EF4-FFF2-40B4-BE49-F238E27FC236}">
                <a16:creationId xmlns:a16="http://schemas.microsoft.com/office/drawing/2014/main" id="{2CF0E1F8-EA53-DFCD-732D-04150B07F992}"/>
              </a:ext>
            </a:extLst>
          </p:cNvPr>
          <p:cNvSpPr>
            <a:spLocks noGrp="1"/>
          </p:cNvSpPr>
          <p:nvPr>
            <p:ph type="body" sz="quarter" idx="22"/>
          </p:nvPr>
        </p:nvSpPr>
        <p:spPr>
          <a:xfrm>
            <a:off x="815975" y="3796817"/>
            <a:ext cx="4670424" cy="576262"/>
          </a:xfrm>
          <a:prstGeom prst="rect">
            <a:avLst/>
          </a:prstGeom>
          <a:solidFill>
            <a:srgbClr val="183B68"/>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16">
            <a:extLst>
              <a:ext uri="{FF2B5EF4-FFF2-40B4-BE49-F238E27FC236}">
                <a16:creationId xmlns:a16="http://schemas.microsoft.com/office/drawing/2014/main" id="{F6FB2B6A-4080-1D84-050F-FE8F66AC3C27}"/>
              </a:ext>
            </a:extLst>
          </p:cNvPr>
          <p:cNvSpPr>
            <a:spLocks noGrp="1"/>
          </p:cNvSpPr>
          <p:nvPr>
            <p:ph type="body" sz="quarter" idx="23"/>
          </p:nvPr>
        </p:nvSpPr>
        <p:spPr>
          <a:xfrm>
            <a:off x="6911983" y="3796817"/>
            <a:ext cx="4670424" cy="576262"/>
          </a:xfrm>
          <a:prstGeom prst="rect">
            <a:avLst/>
          </a:prstGeom>
          <a:solidFill>
            <a:srgbClr val="183B68"/>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4" name="Slide Number Placeholder 5">
            <a:extLst>
              <a:ext uri="{FF2B5EF4-FFF2-40B4-BE49-F238E27FC236}">
                <a16:creationId xmlns:a16="http://schemas.microsoft.com/office/drawing/2014/main" id="{3DD0DF1D-634B-3C00-3C33-9154685B9F50}"/>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10" name="Title 1">
            <a:extLst>
              <a:ext uri="{FF2B5EF4-FFF2-40B4-BE49-F238E27FC236}">
                <a16:creationId xmlns:a16="http://schemas.microsoft.com/office/drawing/2014/main" id="{207BC188-887F-2105-3C3C-07C01AFC712D}"/>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3136319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816449" y="2186607"/>
            <a:ext cx="3364540" cy="1321905"/>
          </a:xfrm>
          <a:prstGeom prst="rect">
            <a:avLst/>
          </a:prstGeom>
          <a:solidFill>
            <a:srgbClr val="E9F2FA"/>
          </a:solid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9" name="Text Placeholder 3">
            <a:extLst>
              <a:ext uri="{FF2B5EF4-FFF2-40B4-BE49-F238E27FC236}">
                <a16:creationId xmlns:a16="http://schemas.microsoft.com/office/drawing/2014/main" id="{078EAECD-B1A7-881B-F1D9-FA32E1F539A9}"/>
              </a:ext>
            </a:extLst>
          </p:cNvPr>
          <p:cNvSpPr>
            <a:spLocks noGrp="1"/>
          </p:cNvSpPr>
          <p:nvPr>
            <p:ph type="body" sz="quarter" idx="14" hasCustomPrompt="1"/>
          </p:nvPr>
        </p:nvSpPr>
        <p:spPr>
          <a:xfrm>
            <a:off x="4517158" y="2186607"/>
            <a:ext cx="3364540" cy="1321905"/>
          </a:xfrm>
          <a:prstGeom prst="rect">
            <a:avLst/>
          </a:prstGeom>
          <a:solidFill>
            <a:srgbClr val="E9F2FA"/>
          </a:solid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3">
            <a:extLst>
              <a:ext uri="{FF2B5EF4-FFF2-40B4-BE49-F238E27FC236}">
                <a16:creationId xmlns:a16="http://schemas.microsoft.com/office/drawing/2014/main" id="{79456D22-E16E-EBA1-C8E1-17618A07A5CF}"/>
              </a:ext>
            </a:extLst>
          </p:cNvPr>
          <p:cNvSpPr>
            <a:spLocks noGrp="1"/>
          </p:cNvSpPr>
          <p:nvPr>
            <p:ph type="body" sz="quarter" idx="15" hasCustomPrompt="1"/>
          </p:nvPr>
        </p:nvSpPr>
        <p:spPr>
          <a:xfrm>
            <a:off x="8217867" y="2186607"/>
            <a:ext cx="3364540" cy="1321905"/>
          </a:xfrm>
          <a:prstGeom prst="rect">
            <a:avLst/>
          </a:prstGeom>
          <a:solidFill>
            <a:srgbClr val="E9F2FA"/>
          </a:solid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7" name="Text Placeholder 16">
            <a:extLst>
              <a:ext uri="{FF2B5EF4-FFF2-40B4-BE49-F238E27FC236}">
                <a16:creationId xmlns:a16="http://schemas.microsoft.com/office/drawing/2014/main" id="{4B0EB508-3B5B-3AD8-39A4-5B1AC985CBC6}"/>
              </a:ext>
            </a:extLst>
          </p:cNvPr>
          <p:cNvSpPr>
            <a:spLocks noGrp="1"/>
          </p:cNvSpPr>
          <p:nvPr>
            <p:ph type="body" sz="quarter" idx="16"/>
          </p:nvPr>
        </p:nvSpPr>
        <p:spPr>
          <a:xfrm>
            <a:off x="815975" y="1500878"/>
            <a:ext cx="3365500" cy="576262"/>
          </a:xfrm>
          <a:prstGeom prst="rect">
            <a:avLst/>
          </a:prstGeom>
          <a:solidFill>
            <a:srgbClr val="0076BF"/>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6">
            <a:extLst>
              <a:ext uri="{FF2B5EF4-FFF2-40B4-BE49-F238E27FC236}">
                <a16:creationId xmlns:a16="http://schemas.microsoft.com/office/drawing/2014/main" id="{DB6995A3-715A-D1A5-FD62-996B4CB13700}"/>
              </a:ext>
            </a:extLst>
          </p:cNvPr>
          <p:cNvSpPr>
            <a:spLocks noGrp="1"/>
          </p:cNvSpPr>
          <p:nvPr>
            <p:ph type="body" sz="quarter" idx="17"/>
          </p:nvPr>
        </p:nvSpPr>
        <p:spPr>
          <a:xfrm>
            <a:off x="4503393" y="1500878"/>
            <a:ext cx="3365500" cy="576262"/>
          </a:xfrm>
          <a:prstGeom prst="rect">
            <a:avLst/>
          </a:prstGeom>
          <a:solidFill>
            <a:srgbClr val="0076BF"/>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6">
            <a:extLst>
              <a:ext uri="{FF2B5EF4-FFF2-40B4-BE49-F238E27FC236}">
                <a16:creationId xmlns:a16="http://schemas.microsoft.com/office/drawing/2014/main" id="{5DD742D9-D846-445D-50D1-ED30081D387F}"/>
              </a:ext>
            </a:extLst>
          </p:cNvPr>
          <p:cNvSpPr>
            <a:spLocks noGrp="1"/>
          </p:cNvSpPr>
          <p:nvPr>
            <p:ph type="body" sz="quarter" idx="18"/>
          </p:nvPr>
        </p:nvSpPr>
        <p:spPr>
          <a:xfrm>
            <a:off x="8190810" y="1500878"/>
            <a:ext cx="3365500" cy="576262"/>
          </a:xfrm>
          <a:prstGeom prst="rect">
            <a:avLst/>
          </a:prstGeom>
          <a:solidFill>
            <a:srgbClr val="0076BF"/>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2" name="Text Placeholder 3">
            <a:extLst>
              <a:ext uri="{FF2B5EF4-FFF2-40B4-BE49-F238E27FC236}">
                <a16:creationId xmlns:a16="http://schemas.microsoft.com/office/drawing/2014/main" id="{6DD5C5BB-31A9-D979-78EA-D3E87BDB308C}"/>
              </a:ext>
            </a:extLst>
          </p:cNvPr>
          <p:cNvSpPr>
            <a:spLocks noGrp="1"/>
          </p:cNvSpPr>
          <p:nvPr>
            <p:ph type="body" sz="quarter" idx="19" hasCustomPrompt="1"/>
          </p:nvPr>
        </p:nvSpPr>
        <p:spPr>
          <a:xfrm>
            <a:off x="816449" y="4482546"/>
            <a:ext cx="3364540" cy="1321905"/>
          </a:xfrm>
          <a:prstGeom prst="rect">
            <a:avLst/>
          </a:prstGeom>
          <a:solidFill>
            <a:srgbClr val="E9F2FA"/>
          </a:solid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3" name="Text Placeholder 3">
            <a:extLst>
              <a:ext uri="{FF2B5EF4-FFF2-40B4-BE49-F238E27FC236}">
                <a16:creationId xmlns:a16="http://schemas.microsoft.com/office/drawing/2014/main" id="{1E551834-3BF6-C5F3-08C0-2ED9732DB8A2}"/>
              </a:ext>
            </a:extLst>
          </p:cNvPr>
          <p:cNvSpPr>
            <a:spLocks noGrp="1"/>
          </p:cNvSpPr>
          <p:nvPr>
            <p:ph type="body" sz="quarter" idx="20" hasCustomPrompt="1"/>
          </p:nvPr>
        </p:nvSpPr>
        <p:spPr>
          <a:xfrm>
            <a:off x="4517158" y="4482546"/>
            <a:ext cx="3364540" cy="1321905"/>
          </a:xfrm>
          <a:prstGeom prst="rect">
            <a:avLst/>
          </a:prstGeom>
          <a:solidFill>
            <a:srgbClr val="E9F2FA"/>
          </a:solid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4" name="Text Placeholder 3">
            <a:extLst>
              <a:ext uri="{FF2B5EF4-FFF2-40B4-BE49-F238E27FC236}">
                <a16:creationId xmlns:a16="http://schemas.microsoft.com/office/drawing/2014/main" id="{2D434E63-E7DE-1460-B0E7-C0A50B29113D}"/>
              </a:ext>
            </a:extLst>
          </p:cNvPr>
          <p:cNvSpPr>
            <a:spLocks noGrp="1"/>
          </p:cNvSpPr>
          <p:nvPr>
            <p:ph type="body" sz="quarter" idx="21" hasCustomPrompt="1"/>
          </p:nvPr>
        </p:nvSpPr>
        <p:spPr>
          <a:xfrm>
            <a:off x="8217867" y="4482546"/>
            <a:ext cx="3364540" cy="1321905"/>
          </a:xfrm>
          <a:prstGeom prst="rect">
            <a:avLst/>
          </a:prstGeom>
          <a:solidFill>
            <a:srgbClr val="E9F2FA"/>
          </a:solid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5" name="Text Placeholder 16">
            <a:extLst>
              <a:ext uri="{FF2B5EF4-FFF2-40B4-BE49-F238E27FC236}">
                <a16:creationId xmlns:a16="http://schemas.microsoft.com/office/drawing/2014/main" id="{2CF0E1F8-EA53-DFCD-732D-04150B07F992}"/>
              </a:ext>
            </a:extLst>
          </p:cNvPr>
          <p:cNvSpPr>
            <a:spLocks noGrp="1"/>
          </p:cNvSpPr>
          <p:nvPr>
            <p:ph type="body" sz="quarter" idx="22"/>
          </p:nvPr>
        </p:nvSpPr>
        <p:spPr>
          <a:xfrm>
            <a:off x="815975" y="3796817"/>
            <a:ext cx="3365500" cy="576262"/>
          </a:xfrm>
          <a:prstGeom prst="rect">
            <a:avLst/>
          </a:prstGeom>
          <a:solidFill>
            <a:srgbClr val="0076BF"/>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16">
            <a:extLst>
              <a:ext uri="{FF2B5EF4-FFF2-40B4-BE49-F238E27FC236}">
                <a16:creationId xmlns:a16="http://schemas.microsoft.com/office/drawing/2014/main" id="{F6FB2B6A-4080-1D84-050F-FE8F66AC3C27}"/>
              </a:ext>
            </a:extLst>
          </p:cNvPr>
          <p:cNvSpPr>
            <a:spLocks noGrp="1"/>
          </p:cNvSpPr>
          <p:nvPr>
            <p:ph type="body" sz="quarter" idx="23"/>
          </p:nvPr>
        </p:nvSpPr>
        <p:spPr>
          <a:xfrm>
            <a:off x="4503393" y="3796817"/>
            <a:ext cx="3365500" cy="576262"/>
          </a:xfrm>
          <a:prstGeom prst="rect">
            <a:avLst/>
          </a:prstGeom>
          <a:solidFill>
            <a:srgbClr val="0076BF"/>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16">
            <a:extLst>
              <a:ext uri="{FF2B5EF4-FFF2-40B4-BE49-F238E27FC236}">
                <a16:creationId xmlns:a16="http://schemas.microsoft.com/office/drawing/2014/main" id="{6B75E030-7069-87F8-0EE3-5AF065DE2B9A}"/>
              </a:ext>
            </a:extLst>
          </p:cNvPr>
          <p:cNvSpPr>
            <a:spLocks noGrp="1"/>
          </p:cNvSpPr>
          <p:nvPr>
            <p:ph type="body" sz="quarter" idx="24"/>
          </p:nvPr>
        </p:nvSpPr>
        <p:spPr>
          <a:xfrm>
            <a:off x="8190810" y="3796817"/>
            <a:ext cx="3365500" cy="576262"/>
          </a:xfrm>
          <a:prstGeom prst="rect">
            <a:avLst/>
          </a:prstGeom>
          <a:solidFill>
            <a:srgbClr val="0076BF"/>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Slide Number Placeholder 5">
            <a:extLst>
              <a:ext uri="{FF2B5EF4-FFF2-40B4-BE49-F238E27FC236}">
                <a16:creationId xmlns:a16="http://schemas.microsoft.com/office/drawing/2014/main" id="{84503950-83CE-C63C-69F9-D0C784D80A3A}"/>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13" name="Title 1">
            <a:extLst>
              <a:ext uri="{FF2B5EF4-FFF2-40B4-BE49-F238E27FC236}">
                <a16:creationId xmlns:a16="http://schemas.microsoft.com/office/drawing/2014/main" id="{077C3F86-251E-09C5-3104-C746A8B45642}"/>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26319247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816449" y="2186607"/>
            <a:ext cx="3364540" cy="1321905"/>
          </a:xfrm>
          <a:prstGeom prst="rect">
            <a:avLst/>
          </a:prstGeom>
          <a:solidFill>
            <a:srgbClr val="E9F2FA"/>
          </a:solid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9" name="Text Placeholder 3">
            <a:extLst>
              <a:ext uri="{FF2B5EF4-FFF2-40B4-BE49-F238E27FC236}">
                <a16:creationId xmlns:a16="http://schemas.microsoft.com/office/drawing/2014/main" id="{078EAECD-B1A7-881B-F1D9-FA32E1F539A9}"/>
              </a:ext>
            </a:extLst>
          </p:cNvPr>
          <p:cNvSpPr>
            <a:spLocks noGrp="1"/>
          </p:cNvSpPr>
          <p:nvPr>
            <p:ph type="body" sz="quarter" idx="14" hasCustomPrompt="1"/>
          </p:nvPr>
        </p:nvSpPr>
        <p:spPr>
          <a:xfrm>
            <a:off x="4517158" y="2186607"/>
            <a:ext cx="3364540" cy="1321905"/>
          </a:xfrm>
          <a:prstGeom prst="rect">
            <a:avLst/>
          </a:prstGeom>
          <a:solidFill>
            <a:srgbClr val="E9F2FA"/>
          </a:solid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3">
            <a:extLst>
              <a:ext uri="{FF2B5EF4-FFF2-40B4-BE49-F238E27FC236}">
                <a16:creationId xmlns:a16="http://schemas.microsoft.com/office/drawing/2014/main" id="{79456D22-E16E-EBA1-C8E1-17618A07A5CF}"/>
              </a:ext>
            </a:extLst>
          </p:cNvPr>
          <p:cNvSpPr>
            <a:spLocks noGrp="1"/>
          </p:cNvSpPr>
          <p:nvPr>
            <p:ph type="body" sz="quarter" idx="15" hasCustomPrompt="1"/>
          </p:nvPr>
        </p:nvSpPr>
        <p:spPr>
          <a:xfrm>
            <a:off x="8217867" y="2186607"/>
            <a:ext cx="3364540" cy="1321905"/>
          </a:xfrm>
          <a:prstGeom prst="rect">
            <a:avLst/>
          </a:prstGeom>
          <a:solidFill>
            <a:srgbClr val="E9F2FA"/>
          </a:solid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7" name="Text Placeholder 16">
            <a:extLst>
              <a:ext uri="{FF2B5EF4-FFF2-40B4-BE49-F238E27FC236}">
                <a16:creationId xmlns:a16="http://schemas.microsoft.com/office/drawing/2014/main" id="{4B0EB508-3B5B-3AD8-39A4-5B1AC985CBC6}"/>
              </a:ext>
            </a:extLst>
          </p:cNvPr>
          <p:cNvSpPr>
            <a:spLocks noGrp="1"/>
          </p:cNvSpPr>
          <p:nvPr>
            <p:ph type="body" sz="quarter" idx="16"/>
          </p:nvPr>
        </p:nvSpPr>
        <p:spPr>
          <a:xfrm>
            <a:off x="815975" y="1500878"/>
            <a:ext cx="3365500" cy="576262"/>
          </a:xfrm>
          <a:prstGeom prst="rect">
            <a:avLst/>
          </a:prstGeom>
          <a:solidFill>
            <a:srgbClr val="0076BF"/>
          </a:solidFill>
        </p:spPr>
        <p:txBody>
          <a:bodyPr anchor="ctr"/>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6">
            <a:extLst>
              <a:ext uri="{FF2B5EF4-FFF2-40B4-BE49-F238E27FC236}">
                <a16:creationId xmlns:a16="http://schemas.microsoft.com/office/drawing/2014/main" id="{DB6995A3-715A-D1A5-FD62-996B4CB13700}"/>
              </a:ext>
            </a:extLst>
          </p:cNvPr>
          <p:cNvSpPr>
            <a:spLocks noGrp="1"/>
          </p:cNvSpPr>
          <p:nvPr>
            <p:ph type="body" sz="quarter" idx="17"/>
          </p:nvPr>
        </p:nvSpPr>
        <p:spPr>
          <a:xfrm>
            <a:off x="4503393" y="1500878"/>
            <a:ext cx="3365500" cy="576262"/>
          </a:xfrm>
          <a:prstGeom prst="rect">
            <a:avLst/>
          </a:prstGeom>
          <a:solidFill>
            <a:srgbClr val="0076BF"/>
          </a:solidFill>
        </p:spPr>
        <p:txBody>
          <a:bodyPr anchor="ctr"/>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6">
            <a:extLst>
              <a:ext uri="{FF2B5EF4-FFF2-40B4-BE49-F238E27FC236}">
                <a16:creationId xmlns:a16="http://schemas.microsoft.com/office/drawing/2014/main" id="{5DD742D9-D846-445D-50D1-ED30081D387F}"/>
              </a:ext>
            </a:extLst>
          </p:cNvPr>
          <p:cNvSpPr>
            <a:spLocks noGrp="1"/>
          </p:cNvSpPr>
          <p:nvPr>
            <p:ph type="body" sz="quarter" idx="18"/>
          </p:nvPr>
        </p:nvSpPr>
        <p:spPr>
          <a:xfrm>
            <a:off x="8190810" y="1500878"/>
            <a:ext cx="3365500" cy="576262"/>
          </a:xfrm>
          <a:prstGeom prst="rect">
            <a:avLst/>
          </a:prstGeom>
          <a:solidFill>
            <a:srgbClr val="0076BF"/>
          </a:solidFill>
        </p:spPr>
        <p:txBody>
          <a:bodyPr anchor="ctr"/>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2" name="Text Placeholder 3">
            <a:extLst>
              <a:ext uri="{FF2B5EF4-FFF2-40B4-BE49-F238E27FC236}">
                <a16:creationId xmlns:a16="http://schemas.microsoft.com/office/drawing/2014/main" id="{6DD5C5BB-31A9-D979-78EA-D3E87BDB308C}"/>
              </a:ext>
            </a:extLst>
          </p:cNvPr>
          <p:cNvSpPr>
            <a:spLocks noGrp="1"/>
          </p:cNvSpPr>
          <p:nvPr>
            <p:ph type="body" sz="quarter" idx="19" hasCustomPrompt="1"/>
          </p:nvPr>
        </p:nvSpPr>
        <p:spPr>
          <a:xfrm>
            <a:off x="816449" y="4482546"/>
            <a:ext cx="3364540" cy="1321905"/>
          </a:xfrm>
          <a:prstGeom prst="rect">
            <a:avLst/>
          </a:prstGeom>
          <a:solidFill>
            <a:srgbClr val="E9F2FA"/>
          </a:solid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3" name="Text Placeholder 3">
            <a:extLst>
              <a:ext uri="{FF2B5EF4-FFF2-40B4-BE49-F238E27FC236}">
                <a16:creationId xmlns:a16="http://schemas.microsoft.com/office/drawing/2014/main" id="{1E551834-3BF6-C5F3-08C0-2ED9732DB8A2}"/>
              </a:ext>
            </a:extLst>
          </p:cNvPr>
          <p:cNvSpPr>
            <a:spLocks noGrp="1"/>
          </p:cNvSpPr>
          <p:nvPr>
            <p:ph type="body" sz="quarter" idx="20" hasCustomPrompt="1"/>
          </p:nvPr>
        </p:nvSpPr>
        <p:spPr>
          <a:xfrm>
            <a:off x="4517158" y="4482546"/>
            <a:ext cx="3364540" cy="1321905"/>
          </a:xfrm>
          <a:prstGeom prst="rect">
            <a:avLst/>
          </a:prstGeom>
          <a:solidFill>
            <a:srgbClr val="E9F2FA"/>
          </a:solid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4" name="Text Placeholder 3">
            <a:extLst>
              <a:ext uri="{FF2B5EF4-FFF2-40B4-BE49-F238E27FC236}">
                <a16:creationId xmlns:a16="http://schemas.microsoft.com/office/drawing/2014/main" id="{2D434E63-E7DE-1460-B0E7-C0A50B29113D}"/>
              </a:ext>
            </a:extLst>
          </p:cNvPr>
          <p:cNvSpPr>
            <a:spLocks noGrp="1"/>
          </p:cNvSpPr>
          <p:nvPr>
            <p:ph type="body" sz="quarter" idx="21" hasCustomPrompt="1"/>
          </p:nvPr>
        </p:nvSpPr>
        <p:spPr>
          <a:xfrm>
            <a:off x="8217867" y="4482546"/>
            <a:ext cx="3364540" cy="1321905"/>
          </a:xfrm>
          <a:prstGeom prst="rect">
            <a:avLst/>
          </a:prstGeom>
          <a:solidFill>
            <a:srgbClr val="E9F2FA"/>
          </a:solid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5" name="Text Placeholder 16">
            <a:extLst>
              <a:ext uri="{FF2B5EF4-FFF2-40B4-BE49-F238E27FC236}">
                <a16:creationId xmlns:a16="http://schemas.microsoft.com/office/drawing/2014/main" id="{2CF0E1F8-EA53-DFCD-732D-04150B07F992}"/>
              </a:ext>
            </a:extLst>
          </p:cNvPr>
          <p:cNvSpPr>
            <a:spLocks noGrp="1"/>
          </p:cNvSpPr>
          <p:nvPr>
            <p:ph type="body" sz="quarter" idx="22"/>
          </p:nvPr>
        </p:nvSpPr>
        <p:spPr>
          <a:xfrm>
            <a:off x="815975" y="3796817"/>
            <a:ext cx="3365500" cy="576262"/>
          </a:xfrm>
          <a:prstGeom prst="rect">
            <a:avLst/>
          </a:prstGeom>
          <a:solidFill>
            <a:srgbClr val="0076BF"/>
          </a:solidFill>
        </p:spPr>
        <p:txBody>
          <a:bodyPr anchor="ctr"/>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16">
            <a:extLst>
              <a:ext uri="{FF2B5EF4-FFF2-40B4-BE49-F238E27FC236}">
                <a16:creationId xmlns:a16="http://schemas.microsoft.com/office/drawing/2014/main" id="{F6FB2B6A-4080-1D84-050F-FE8F66AC3C27}"/>
              </a:ext>
            </a:extLst>
          </p:cNvPr>
          <p:cNvSpPr>
            <a:spLocks noGrp="1"/>
          </p:cNvSpPr>
          <p:nvPr>
            <p:ph type="body" sz="quarter" idx="23"/>
          </p:nvPr>
        </p:nvSpPr>
        <p:spPr>
          <a:xfrm>
            <a:off x="4503393" y="3796817"/>
            <a:ext cx="3365500" cy="576262"/>
          </a:xfrm>
          <a:prstGeom prst="rect">
            <a:avLst/>
          </a:prstGeom>
          <a:solidFill>
            <a:srgbClr val="0076BF"/>
          </a:solidFill>
        </p:spPr>
        <p:txBody>
          <a:bodyPr anchor="ctr"/>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16">
            <a:extLst>
              <a:ext uri="{FF2B5EF4-FFF2-40B4-BE49-F238E27FC236}">
                <a16:creationId xmlns:a16="http://schemas.microsoft.com/office/drawing/2014/main" id="{6B75E030-7069-87F8-0EE3-5AF065DE2B9A}"/>
              </a:ext>
            </a:extLst>
          </p:cNvPr>
          <p:cNvSpPr>
            <a:spLocks noGrp="1"/>
          </p:cNvSpPr>
          <p:nvPr>
            <p:ph type="body" sz="quarter" idx="24"/>
          </p:nvPr>
        </p:nvSpPr>
        <p:spPr>
          <a:xfrm>
            <a:off x="8190810" y="3796817"/>
            <a:ext cx="3365500" cy="576262"/>
          </a:xfrm>
          <a:prstGeom prst="rect">
            <a:avLst/>
          </a:prstGeom>
          <a:solidFill>
            <a:srgbClr val="0076BF"/>
          </a:solidFill>
        </p:spPr>
        <p:txBody>
          <a:bodyPr anchor="ctr"/>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Slide Number Placeholder 5">
            <a:extLst>
              <a:ext uri="{FF2B5EF4-FFF2-40B4-BE49-F238E27FC236}">
                <a16:creationId xmlns:a16="http://schemas.microsoft.com/office/drawing/2014/main" id="{E85A7AE5-21F2-A5EC-B5EE-B28595C49F38}"/>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14" name="Title 1">
            <a:extLst>
              <a:ext uri="{FF2B5EF4-FFF2-40B4-BE49-F238E27FC236}">
                <a16:creationId xmlns:a16="http://schemas.microsoft.com/office/drawing/2014/main" id="{0DE60BEF-7861-36BF-0C86-1EDE34695791}"/>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15" name="Text Placeholder 2">
            <a:extLst>
              <a:ext uri="{FF2B5EF4-FFF2-40B4-BE49-F238E27FC236}">
                <a16:creationId xmlns:a16="http://schemas.microsoft.com/office/drawing/2014/main" id="{B6057AB5-938D-9E2F-D362-2435E57310E9}"/>
              </a:ext>
            </a:extLst>
          </p:cNvPr>
          <p:cNvSpPr>
            <a:spLocks noGrp="1"/>
          </p:cNvSpPr>
          <p:nvPr>
            <p:ph type="body" sz="quarter" idx="2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6565217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816449" y="2186607"/>
            <a:ext cx="4669092" cy="1321905"/>
          </a:xfrm>
          <a:prstGeom prst="rect">
            <a:avLst/>
          </a:prstGeom>
          <a:solidFill>
            <a:srgbClr val="E9F2FA"/>
          </a:solidFill>
        </p:spPr>
        <p:txBody>
          <a:bodyPr vert="horz" numCol="1" spcCol="457200"/>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9" name="Text Placeholder 3">
            <a:extLst>
              <a:ext uri="{FF2B5EF4-FFF2-40B4-BE49-F238E27FC236}">
                <a16:creationId xmlns:a16="http://schemas.microsoft.com/office/drawing/2014/main" id="{078EAECD-B1A7-881B-F1D9-FA32E1F539A9}"/>
              </a:ext>
            </a:extLst>
          </p:cNvPr>
          <p:cNvSpPr>
            <a:spLocks noGrp="1"/>
          </p:cNvSpPr>
          <p:nvPr>
            <p:ph type="body" sz="quarter" idx="14" hasCustomPrompt="1"/>
          </p:nvPr>
        </p:nvSpPr>
        <p:spPr>
          <a:xfrm>
            <a:off x="6925748" y="2186607"/>
            <a:ext cx="4669092" cy="1321905"/>
          </a:xfrm>
          <a:prstGeom prst="rect">
            <a:avLst/>
          </a:prstGeom>
          <a:solidFill>
            <a:srgbClr val="E9F2FA"/>
          </a:solidFill>
        </p:spPr>
        <p:txBody>
          <a:bodyPr vert="horz" numCol="1" spcCol="457200"/>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7" name="Text Placeholder 16">
            <a:extLst>
              <a:ext uri="{FF2B5EF4-FFF2-40B4-BE49-F238E27FC236}">
                <a16:creationId xmlns:a16="http://schemas.microsoft.com/office/drawing/2014/main" id="{4B0EB508-3B5B-3AD8-39A4-5B1AC985CBC6}"/>
              </a:ext>
            </a:extLst>
          </p:cNvPr>
          <p:cNvSpPr>
            <a:spLocks noGrp="1"/>
          </p:cNvSpPr>
          <p:nvPr>
            <p:ph type="body" sz="quarter" idx="16"/>
          </p:nvPr>
        </p:nvSpPr>
        <p:spPr>
          <a:xfrm>
            <a:off x="815975" y="1500878"/>
            <a:ext cx="4670424" cy="576262"/>
          </a:xfrm>
          <a:prstGeom prst="rect">
            <a:avLst/>
          </a:prstGeom>
          <a:solidFill>
            <a:srgbClr val="0076BF"/>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6">
            <a:extLst>
              <a:ext uri="{FF2B5EF4-FFF2-40B4-BE49-F238E27FC236}">
                <a16:creationId xmlns:a16="http://schemas.microsoft.com/office/drawing/2014/main" id="{DB6995A3-715A-D1A5-FD62-996B4CB13700}"/>
              </a:ext>
            </a:extLst>
          </p:cNvPr>
          <p:cNvSpPr>
            <a:spLocks noGrp="1"/>
          </p:cNvSpPr>
          <p:nvPr>
            <p:ph type="body" sz="quarter" idx="17"/>
          </p:nvPr>
        </p:nvSpPr>
        <p:spPr>
          <a:xfrm>
            <a:off x="6911983" y="1500878"/>
            <a:ext cx="4670424" cy="576262"/>
          </a:xfrm>
          <a:prstGeom prst="rect">
            <a:avLst/>
          </a:prstGeom>
          <a:solidFill>
            <a:srgbClr val="0076BF"/>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2" name="Text Placeholder 3">
            <a:extLst>
              <a:ext uri="{FF2B5EF4-FFF2-40B4-BE49-F238E27FC236}">
                <a16:creationId xmlns:a16="http://schemas.microsoft.com/office/drawing/2014/main" id="{6DD5C5BB-31A9-D979-78EA-D3E87BDB308C}"/>
              </a:ext>
            </a:extLst>
          </p:cNvPr>
          <p:cNvSpPr>
            <a:spLocks noGrp="1"/>
          </p:cNvSpPr>
          <p:nvPr>
            <p:ph type="body" sz="quarter" idx="19" hasCustomPrompt="1"/>
          </p:nvPr>
        </p:nvSpPr>
        <p:spPr>
          <a:xfrm>
            <a:off x="816449" y="4482546"/>
            <a:ext cx="4669092" cy="1321905"/>
          </a:xfrm>
          <a:prstGeom prst="rect">
            <a:avLst/>
          </a:prstGeom>
          <a:solidFill>
            <a:srgbClr val="E9F2FA"/>
          </a:solidFill>
        </p:spPr>
        <p:txBody>
          <a:bodyPr vert="horz" numCol="1" spcCol="457200"/>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3" name="Text Placeholder 3">
            <a:extLst>
              <a:ext uri="{FF2B5EF4-FFF2-40B4-BE49-F238E27FC236}">
                <a16:creationId xmlns:a16="http://schemas.microsoft.com/office/drawing/2014/main" id="{1E551834-3BF6-C5F3-08C0-2ED9732DB8A2}"/>
              </a:ext>
            </a:extLst>
          </p:cNvPr>
          <p:cNvSpPr>
            <a:spLocks noGrp="1"/>
          </p:cNvSpPr>
          <p:nvPr>
            <p:ph type="body" sz="quarter" idx="20" hasCustomPrompt="1"/>
          </p:nvPr>
        </p:nvSpPr>
        <p:spPr>
          <a:xfrm>
            <a:off x="6925748" y="4482546"/>
            <a:ext cx="4669092" cy="1321905"/>
          </a:xfrm>
          <a:prstGeom prst="rect">
            <a:avLst/>
          </a:prstGeom>
          <a:solidFill>
            <a:srgbClr val="E9F2FA"/>
          </a:solidFill>
        </p:spPr>
        <p:txBody>
          <a:bodyPr vert="horz" numCol="1" spcCol="457200"/>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5" name="Text Placeholder 16">
            <a:extLst>
              <a:ext uri="{FF2B5EF4-FFF2-40B4-BE49-F238E27FC236}">
                <a16:creationId xmlns:a16="http://schemas.microsoft.com/office/drawing/2014/main" id="{2CF0E1F8-EA53-DFCD-732D-04150B07F992}"/>
              </a:ext>
            </a:extLst>
          </p:cNvPr>
          <p:cNvSpPr>
            <a:spLocks noGrp="1"/>
          </p:cNvSpPr>
          <p:nvPr>
            <p:ph type="body" sz="quarter" idx="22"/>
          </p:nvPr>
        </p:nvSpPr>
        <p:spPr>
          <a:xfrm>
            <a:off x="815975" y="3796817"/>
            <a:ext cx="4670424" cy="576262"/>
          </a:xfrm>
          <a:prstGeom prst="rect">
            <a:avLst/>
          </a:prstGeom>
          <a:solidFill>
            <a:srgbClr val="0076BF"/>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16">
            <a:extLst>
              <a:ext uri="{FF2B5EF4-FFF2-40B4-BE49-F238E27FC236}">
                <a16:creationId xmlns:a16="http://schemas.microsoft.com/office/drawing/2014/main" id="{F6FB2B6A-4080-1D84-050F-FE8F66AC3C27}"/>
              </a:ext>
            </a:extLst>
          </p:cNvPr>
          <p:cNvSpPr>
            <a:spLocks noGrp="1"/>
          </p:cNvSpPr>
          <p:nvPr>
            <p:ph type="body" sz="quarter" idx="23"/>
          </p:nvPr>
        </p:nvSpPr>
        <p:spPr>
          <a:xfrm>
            <a:off x="6911983" y="3796817"/>
            <a:ext cx="4670424" cy="576262"/>
          </a:xfrm>
          <a:prstGeom prst="rect">
            <a:avLst/>
          </a:prstGeom>
          <a:solidFill>
            <a:srgbClr val="0076BF"/>
          </a:solidFill>
        </p:spPr>
        <p:txBody>
          <a:bodyPr anchor="ctr"/>
          <a:lstStyle>
            <a:lvl1pPr marL="0" indent="0" algn="ctr">
              <a:buNone/>
              <a:defRPr sz="18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8" name="Slide Number Placeholder 5">
            <a:extLst>
              <a:ext uri="{FF2B5EF4-FFF2-40B4-BE49-F238E27FC236}">
                <a16:creationId xmlns:a16="http://schemas.microsoft.com/office/drawing/2014/main" id="{A3770757-BA39-CCDD-AA37-F90A08F13BDD}"/>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11" name="Title 1">
            <a:extLst>
              <a:ext uri="{FF2B5EF4-FFF2-40B4-BE49-F238E27FC236}">
                <a16:creationId xmlns:a16="http://schemas.microsoft.com/office/drawing/2014/main" id="{84BDFD0F-3986-D177-72B3-467E1B46CD9E}"/>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12" name="Text Placeholder 2">
            <a:extLst>
              <a:ext uri="{FF2B5EF4-FFF2-40B4-BE49-F238E27FC236}">
                <a16:creationId xmlns:a16="http://schemas.microsoft.com/office/drawing/2014/main" id="{BD11ACBC-AF73-5368-9B8E-B40C49CCBD42}"/>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21621151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DF30E8-05D0-D1D8-8354-6543306F0658}"/>
              </a:ext>
            </a:extLst>
          </p:cNvPr>
          <p:cNvSpPr/>
          <p:nvPr userDrawn="1"/>
        </p:nvSpPr>
        <p:spPr>
          <a:xfrm>
            <a:off x="0" y="1436164"/>
            <a:ext cx="12192000" cy="2044930"/>
          </a:xfrm>
          <a:prstGeom prst="rect">
            <a:avLst/>
          </a:prstGeom>
          <a:solidFill>
            <a:srgbClr val="E9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D434E63-E7DE-1460-B0E7-C0A50B29113D}"/>
              </a:ext>
            </a:extLst>
          </p:cNvPr>
          <p:cNvSpPr>
            <a:spLocks noGrp="1"/>
          </p:cNvSpPr>
          <p:nvPr>
            <p:ph type="body" sz="quarter" idx="21" hasCustomPrompt="1"/>
          </p:nvPr>
        </p:nvSpPr>
        <p:spPr>
          <a:xfrm>
            <a:off x="3042458" y="1862099"/>
            <a:ext cx="8539949" cy="1303112"/>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800" b="0" i="0">
                <a:solidFill>
                  <a:schemeClr val="tx1"/>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7" name="Text Placeholder 3">
            <a:extLst>
              <a:ext uri="{FF2B5EF4-FFF2-40B4-BE49-F238E27FC236}">
                <a16:creationId xmlns:a16="http://schemas.microsoft.com/office/drawing/2014/main" id="{01E0D0F4-9C55-2A17-E473-F1C04449D576}"/>
              </a:ext>
            </a:extLst>
          </p:cNvPr>
          <p:cNvSpPr>
            <a:spLocks noGrp="1"/>
          </p:cNvSpPr>
          <p:nvPr>
            <p:ph type="body" sz="quarter" idx="19" hasCustomPrompt="1"/>
          </p:nvPr>
        </p:nvSpPr>
        <p:spPr>
          <a:xfrm>
            <a:off x="816449" y="4106535"/>
            <a:ext cx="3364540" cy="1745625"/>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9" name="Text Placeholder 3">
            <a:extLst>
              <a:ext uri="{FF2B5EF4-FFF2-40B4-BE49-F238E27FC236}">
                <a16:creationId xmlns:a16="http://schemas.microsoft.com/office/drawing/2014/main" id="{3270412C-C5BC-F6AA-F911-83BBE090BB28}"/>
              </a:ext>
            </a:extLst>
          </p:cNvPr>
          <p:cNvSpPr>
            <a:spLocks noGrp="1"/>
          </p:cNvSpPr>
          <p:nvPr>
            <p:ph type="body" sz="quarter" idx="20" hasCustomPrompt="1"/>
          </p:nvPr>
        </p:nvSpPr>
        <p:spPr>
          <a:xfrm>
            <a:off x="4517158" y="4106535"/>
            <a:ext cx="3364540" cy="1745625"/>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3">
            <a:extLst>
              <a:ext uri="{FF2B5EF4-FFF2-40B4-BE49-F238E27FC236}">
                <a16:creationId xmlns:a16="http://schemas.microsoft.com/office/drawing/2014/main" id="{58F7A9FF-7172-A949-44A9-05AB16A40FBA}"/>
              </a:ext>
            </a:extLst>
          </p:cNvPr>
          <p:cNvSpPr>
            <a:spLocks noGrp="1"/>
          </p:cNvSpPr>
          <p:nvPr>
            <p:ph type="body" sz="quarter" idx="22" hasCustomPrompt="1"/>
          </p:nvPr>
        </p:nvSpPr>
        <p:spPr>
          <a:xfrm>
            <a:off x="8217867" y="4106535"/>
            <a:ext cx="3364540" cy="1745625"/>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pic>
        <p:nvPicPr>
          <p:cNvPr id="19" name="Picture 18" descr="A blue diamond shaped logo&#10;&#10;Description automatically generated">
            <a:extLst>
              <a:ext uri="{FF2B5EF4-FFF2-40B4-BE49-F238E27FC236}">
                <a16:creationId xmlns:a16="http://schemas.microsoft.com/office/drawing/2014/main" id="{62F554C4-E6F0-4374-EB22-2A4EDF19A51F}"/>
              </a:ext>
            </a:extLst>
          </p:cNvPr>
          <p:cNvPicPr>
            <a:picLocks noChangeAspect="1"/>
          </p:cNvPicPr>
          <p:nvPr userDrawn="1"/>
        </p:nvPicPr>
        <p:blipFill>
          <a:blip r:embed="rId2"/>
          <a:stretch>
            <a:fillRect/>
          </a:stretch>
        </p:blipFill>
        <p:spPr>
          <a:xfrm>
            <a:off x="815847" y="1698337"/>
            <a:ext cx="1785930" cy="1566901"/>
          </a:xfrm>
          <a:prstGeom prst="rect">
            <a:avLst/>
          </a:prstGeom>
        </p:spPr>
      </p:pic>
      <p:sp>
        <p:nvSpPr>
          <p:cNvPr id="20" name="Rectangle 19">
            <a:extLst>
              <a:ext uri="{FF2B5EF4-FFF2-40B4-BE49-F238E27FC236}">
                <a16:creationId xmlns:a16="http://schemas.microsoft.com/office/drawing/2014/main" id="{E66A8AF6-2064-F778-CB4B-C679053A4EEE}"/>
              </a:ext>
            </a:extLst>
          </p:cNvPr>
          <p:cNvSpPr/>
          <p:nvPr userDrawn="1"/>
        </p:nvSpPr>
        <p:spPr>
          <a:xfrm>
            <a:off x="0" y="0"/>
            <a:ext cx="615142" cy="1296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5">
            <a:extLst>
              <a:ext uri="{FF2B5EF4-FFF2-40B4-BE49-F238E27FC236}">
                <a16:creationId xmlns:a16="http://schemas.microsoft.com/office/drawing/2014/main" id="{AFEAB0DF-28B9-B7CD-56F5-000694F0D222}"/>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3" name="Title 1">
            <a:extLst>
              <a:ext uri="{FF2B5EF4-FFF2-40B4-BE49-F238E27FC236}">
                <a16:creationId xmlns:a16="http://schemas.microsoft.com/office/drawing/2014/main" id="{1EA261F6-9434-7075-B56D-9626663E8055}"/>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5" name="Text Placeholder 2">
            <a:extLst>
              <a:ext uri="{FF2B5EF4-FFF2-40B4-BE49-F238E27FC236}">
                <a16:creationId xmlns:a16="http://schemas.microsoft.com/office/drawing/2014/main" id="{1CC67700-ADD1-9F24-BC32-F16FC2222F87}"/>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9420601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DF30E8-05D0-D1D8-8354-6543306F0658}"/>
              </a:ext>
            </a:extLst>
          </p:cNvPr>
          <p:cNvSpPr/>
          <p:nvPr userDrawn="1"/>
        </p:nvSpPr>
        <p:spPr>
          <a:xfrm>
            <a:off x="0" y="1436164"/>
            <a:ext cx="12192000" cy="2044930"/>
          </a:xfrm>
          <a:prstGeom prst="rect">
            <a:avLst/>
          </a:prstGeom>
          <a:solidFill>
            <a:srgbClr val="E9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D434E63-E7DE-1460-B0E7-C0A50B29113D}"/>
              </a:ext>
            </a:extLst>
          </p:cNvPr>
          <p:cNvSpPr>
            <a:spLocks noGrp="1"/>
          </p:cNvSpPr>
          <p:nvPr>
            <p:ph type="body" sz="quarter" idx="21" hasCustomPrompt="1"/>
          </p:nvPr>
        </p:nvSpPr>
        <p:spPr>
          <a:xfrm>
            <a:off x="3042458" y="1862099"/>
            <a:ext cx="8539949" cy="1303112"/>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8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7" name="Text Placeholder 3">
            <a:extLst>
              <a:ext uri="{FF2B5EF4-FFF2-40B4-BE49-F238E27FC236}">
                <a16:creationId xmlns:a16="http://schemas.microsoft.com/office/drawing/2014/main" id="{01E0D0F4-9C55-2A17-E473-F1C04449D576}"/>
              </a:ext>
            </a:extLst>
          </p:cNvPr>
          <p:cNvSpPr>
            <a:spLocks noGrp="1"/>
          </p:cNvSpPr>
          <p:nvPr>
            <p:ph type="body" sz="quarter" idx="19" hasCustomPrompt="1"/>
          </p:nvPr>
        </p:nvSpPr>
        <p:spPr>
          <a:xfrm>
            <a:off x="816448" y="4106535"/>
            <a:ext cx="5055715" cy="1745625"/>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9" name="Text Placeholder 3">
            <a:extLst>
              <a:ext uri="{FF2B5EF4-FFF2-40B4-BE49-F238E27FC236}">
                <a16:creationId xmlns:a16="http://schemas.microsoft.com/office/drawing/2014/main" id="{3270412C-C5BC-F6AA-F911-83BBE090BB28}"/>
              </a:ext>
            </a:extLst>
          </p:cNvPr>
          <p:cNvSpPr>
            <a:spLocks noGrp="1"/>
          </p:cNvSpPr>
          <p:nvPr>
            <p:ph type="body" sz="quarter" idx="20" hasCustomPrompt="1"/>
          </p:nvPr>
        </p:nvSpPr>
        <p:spPr>
          <a:xfrm>
            <a:off x="6426673" y="4106535"/>
            <a:ext cx="5055715" cy="1745625"/>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pic>
        <p:nvPicPr>
          <p:cNvPr id="19" name="Picture 18" descr="A blue diamond shaped logo&#10;&#10;Description automatically generated">
            <a:extLst>
              <a:ext uri="{FF2B5EF4-FFF2-40B4-BE49-F238E27FC236}">
                <a16:creationId xmlns:a16="http://schemas.microsoft.com/office/drawing/2014/main" id="{62F554C4-E6F0-4374-EB22-2A4EDF19A51F}"/>
              </a:ext>
            </a:extLst>
          </p:cNvPr>
          <p:cNvPicPr>
            <a:picLocks noChangeAspect="1"/>
          </p:cNvPicPr>
          <p:nvPr userDrawn="1"/>
        </p:nvPicPr>
        <p:blipFill>
          <a:blip r:embed="rId2"/>
          <a:stretch>
            <a:fillRect/>
          </a:stretch>
        </p:blipFill>
        <p:spPr>
          <a:xfrm>
            <a:off x="815847" y="1698337"/>
            <a:ext cx="1785930" cy="1566901"/>
          </a:xfrm>
          <a:prstGeom prst="rect">
            <a:avLst/>
          </a:prstGeom>
        </p:spPr>
      </p:pic>
      <p:sp>
        <p:nvSpPr>
          <p:cNvPr id="20" name="Rectangle 19">
            <a:extLst>
              <a:ext uri="{FF2B5EF4-FFF2-40B4-BE49-F238E27FC236}">
                <a16:creationId xmlns:a16="http://schemas.microsoft.com/office/drawing/2014/main" id="{E66A8AF6-2064-F778-CB4B-C679053A4EEE}"/>
              </a:ext>
            </a:extLst>
          </p:cNvPr>
          <p:cNvSpPr/>
          <p:nvPr userDrawn="1"/>
        </p:nvSpPr>
        <p:spPr>
          <a:xfrm>
            <a:off x="0" y="0"/>
            <a:ext cx="615142" cy="1296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5">
            <a:extLst>
              <a:ext uri="{FF2B5EF4-FFF2-40B4-BE49-F238E27FC236}">
                <a16:creationId xmlns:a16="http://schemas.microsoft.com/office/drawing/2014/main" id="{AFEAB0DF-28B9-B7CD-56F5-000694F0D222}"/>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3" name="Title 1">
            <a:extLst>
              <a:ext uri="{FF2B5EF4-FFF2-40B4-BE49-F238E27FC236}">
                <a16:creationId xmlns:a16="http://schemas.microsoft.com/office/drawing/2014/main" id="{1EA261F6-9434-7075-B56D-9626663E8055}"/>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5" name="Text Placeholder 2">
            <a:extLst>
              <a:ext uri="{FF2B5EF4-FFF2-40B4-BE49-F238E27FC236}">
                <a16:creationId xmlns:a16="http://schemas.microsoft.com/office/drawing/2014/main" id="{1CC67700-ADD1-9F24-BC32-F16FC2222F87}"/>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41608126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DF30E8-05D0-D1D8-8354-6543306F0658}"/>
              </a:ext>
            </a:extLst>
          </p:cNvPr>
          <p:cNvSpPr/>
          <p:nvPr userDrawn="1"/>
        </p:nvSpPr>
        <p:spPr>
          <a:xfrm>
            <a:off x="0" y="1436164"/>
            <a:ext cx="12192000" cy="2044930"/>
          </a:xfrm>
          <a:prstGeom prst="rect">
            <a:avLst/>
          </a:prstGeom>
          <a:solidFill>
            <a:srgbClr val="E9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3">
            <a:extLst>
              <a:ext uri="{FF2B5EF4-FFF2-40B4-BE49-F238E27FC236}">
                <a16:creationId xmlns:a16="http://schemas.microsoft.com/office/drawing/2014/main" id="{01E0D0F4-9C55-2A17-E473-F1C04449D576}"/>
              </a:ext>
            </a:extLst>
          </p:cNvPr>
          <p:cNvSpPr>
            <a:spLocks noGrp="1"/>
          </p:cNvSpPr>
          <p:nvPr>
            <p:ph type="body" sz="quarter" idx="19" hasCustomPrompt="1"/>
          </p:nvPr>
        </p:nvSpPr>
        <p:spPr>
          <a:xfrm>
            <a:off x="816448" y="4106535"/>
            <a:ext cx="5055715" cy="1745625"/>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9" name="Text Placeholder 3">
            <a:extLst>
              <a:ext uri="{FF2B5EF4-FFF2-40B4-BE49-F238E27FC236}">
                <a16:creationId xmlns:a16="http://schemas.microsoft.com/office/drawing/2014/main" id="{3270412C-C5BC-F6AA-F911-83BBE090BB28}"/>
              </a:ext>
            </a:extLst>
          </p:cNvPr>
          <p:cNvSpPr>
            <a:spLocks noGrp="1"/>
          </p:cNvSpPr>
          <p:nvPr>
            <p:ph type="body" sz="quarter" idx="20" hasCustomPrompt="1"/>
          </p:nvPr>
        </p:nvSpPr>
        <p:spPr>
          <a:xfrm>
            <a:off x="6426673" y="4106535"/>
            <a:ext cx="5055715" cy="1745625"/>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20" name="Rectangle 19">
            <a:extLst>
              <a:ext uri="{FF2B5EF4-FFF2-40B4-BE49-F238E27FC236}">
                <a16:creationId xmlns:a16="http://schemas.microsoft.com/office/drawing/2014/main" id="{E66A8AF6-2064-F778-CB4B-C679053A4EEE}"/>
              </a:ext>
            </a:extLst>
          </p:cNvPr>
          <p:cNvSpPr/>
          <p:nvPr userDrawn="1"/>
        </p:nvSpPr>
        <p:spPr>
          <a:xfrm>
            <a:off x="0" y="0"/>
            <a:ext cx="615142" cy="1296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5">
            <a:extLst>
              <a:ext uri="{FF2B5EF4-FFF2-40B4-BE49-F238E27FC236}">
                <a16:creationId xmlns:a16="http://schemas.microsoft.com/office/drawing/2014/main" id="{AFEAB0DF-28B9-B7CD-56F5-000694F0D222}"/>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3" name="Title 1">
            <a:extLst>
              <a:ext uri="{FF2B5EF4-FFF2-40B4-BE49-F238E27FC236}">
                <a16:creationId xmlns:a16="http://schemas.microsoft.com/office/drawing/2014/main" id="{1EA261F6-9434-7075-B56D-9626663E8055}"/>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5" name="Text Placeholder 2">
            <a:extLst>
              <a:ext uri="{FF2B5EF4-FFF2-40B4-BE49-F238E27FC236}">
                <a16:creationId xmlns:a16="http://schemas.microsoft.com/office/drawing/2014/main" id="{1CC67700-ADD1-9F24-BC32-F16FC2222F87}"/>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6" name="Text Placeholder 3">
            <a:extLst>
              <a:ext uri="{FF2B5EF4-FFF2-40B4-BE49-F238E27FC236}">
                <a16:creationId xmlns:a16="http://schemas.microsoft.com/office/drawing/2014/main" id="{3FBB5BAF-3271-3037-44D0-45C41BAA4242}"/>
              </a:ext>
            </a:extLst>
          </p:cNvPr>
          <p:cNvSpPr>
            <a:spLocks noGrp="1"/>
          </p:cNvSpPr>
          <p:nvPr>
            <p:ph type="body" sz="quarter" idx="21" hasCustomPrompt="1"/>
          </p:nvPr>
        </p:nvSpPr>
        <p:spPr>
          <a:xfrm>
            <a:off x="815847" y="1862099"/>
            <a:ext cx="10766556" cy="1303112"/>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8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Tree>
    <p:extLst>
      <p:ext uri="{BB962C8B-B14F-4D97-AF65-F5344CB8AC3E}">
        <p14:creationId xmlns:p14="http://schemas.microsoft.com/office/powerpoint/2010/main" val="25459861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DF30E8-05D0-D1D8-8354-6543306F0658}"/>
              </a:ext>
            </a:extLst>
          </p:cNvPr>
          <p:cNvSpPr/>
          <p:nvPr userDrawn="1"/>
        </p:nvSpPr>
        <p:spPr>
          <a:xfrm>
            <a:off x="0" y="1436164"/>
            <a:ext cx="12192000" cy="2044930"/>
          </a:xfrm>
          <a:prstGeom prst="rect">
            <a:avLst/>
          </a:prstGeom>
          <a:solidFill>
            <a:srgbClr val="E9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D434E63-E7DE-1460-B0E7-C0A50B29113D}"/>
              </a:ext>
            </a:extLst>
          </p:cNvPr>
          <p:cNvSpPr>
            <a:spLocks noGrp="1"/>
          </p:cNvSpPr>
          <p:nvPr>
            <p:ph type="body" sz="quarter" idx="21" hasCustomPrompt="1"/>
          </p:nvPr>
        </p:nvSpPr>
        <p:spPr>
          <a:xfrm>
            <a:off x="815847" y="1862099"/>
            <a:ext cx="10766556" cy="1303112"/>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800" b="0" i="0">
                <a:solidFill>
                  <a:srgbClr val="183B68"/>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7" name="Text Placeholder 3">
            <a:extLst>
              <a:ext uri="{FF2B5EF4-FFF2-40B4-BE49-F238E27FC236}">
                <a16:creationId xmlns:a16="http://schemas.microsoft.com/office/drawing/2014/main" id="{01E0D0F4-9C55-2A17-E473-F1C04449D576}"/>
              </a:ext>
            </a:extLst>
          </p:cNvPr>
          <p:cNvSpPr>
            <a:spLocks noGrp="1"/>
          </p:cNvSpPr>
          <p:nvPr>
            <p:ph type="body" sz="quarter" idx="19" hasCustomPrompt="1"/>
          </p:nvPr>
        </p:nvSpPr>
        <p:spPr>
          <a:xfrm>
            <a:off x="816449" y="4106535"/>
            <a:ext cx="3364540" cy="1745625"/>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9" name="Text Placeholder 3">
            <a:extLst>
              <a:ext uri="{FF2B5EF4-FFF2-40B4-BE49-F238E27FC236}">
                <a16:creationId xmlns:a16="http://schemas.microsoft.com/office/drawing/2014/main" id="{3270412C-C5BC-F6AA-F911-83BBE090BB28}"/>
              </a:ext>
            </a:extLst>
          </p:cNvPr>
          <p:cNvSpPr>
            <a:spLocks noGrp="1"/>
          </p:cNvSpPr>
          <p:nvPr>
            <p:ph type="body" sz="quarter" idx="20" hasCustomPrompt="1"/>
          </p:nvPr>
        </p:nvSpPr>
        <p:spPr>
          <a:xfrm>
            <a:off x="4517158" y="4106535"/>
            <a:ext cx="3364540" cy="1745625"/>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3">
            <a:extLst>
              <a:ext uri="{FF2B5EF4-FFF2-40B4-BE49-F238E27FC236}">
                <a16:creationId xmlns:a16="http://schemas.microsoft.com/office/drawing/2014/main" id="{58F7A9FF-7172-A949-44A9-05AB16A40FBA}"/>
              </a:ext>
            </a:extLst>
          </p:cNvPr>
          <p:cNvSpPr>
            <a:spLocks noGrp="1"/>
          </p:cNvSpPr>
          <p:nvPr>
            <p:ph type="body" sz="quarter" idx="22" hasCustomPrompt="1"/>
          </p:nvPr>
        </p:nvSpPr>
        <p:spPr>
          <a:xfrm>
            <a:off x="8217867" y="4106535"/>
            <a:ext cx="3364540" cy="1745625"/>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20" name="Rectangle 19">
            <a:extLst>
              <a:ext uri="{FF2B5EF4-FFF2-40B4-BE49-F238E27FC236}">
                <a16:creationId xmlns:a16="http://schemas.microsoft.com/office/drawing/2014/main" id="{E66A8AF6-2064-F778-CB4B-C679053A4EEE}"/>
              </a:ext>
            </a:extLst>
          </p:cNvPr>
          <p:cNvSpPr/>
          <p:nvPr userDrawn="1"/>
        </p:nvSpPr>
        <p:spPr>
          <a:xfrm>
            <a:off x="0" y="0"/>
            <a:ext cx="615142" cy="1296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5">
            <a:extLst>
              <a:ext uri="{FF2B5EF4-FFF2-40B4-BE49-F238E27FC236}">
                <a16:creationId xmlns:a16="http://schemas.microsoft.com/office/drawing/2014/main" id="{AFEAB0DF-28B9-B7CD-56F5-000694F0D222}"/>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3" name="Title 1">
            <a:extLst>
              <a:ext uri="{FF2B5EF4-FFF2-40B4-BE49-F238E27FC236}">
                <a16:creationId xmlns:a16="http://schemas.microsoft.com/office/drawing/2014/main" id="{1EA261F6-9434-7075-B56D-9626663E8055}"/>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5" name="Text Placeholder 2">
            <a:extLst>
              <a:ext uri="{FF2B5EF4-FFF2-40B4-BE49-F238E27FC236}">
                <a16:creationId xmlns:a16="http://schemas.microsoft.com/office/drawing/2014/main" id="{1CC67700-ADD1-9F24-BC32-F16FC2222F87}"/>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20468435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1DBB6EA-9A90-8F66-485C-6C7FDB014D0F}"/>
              </a:ext>
            </a:extLst>
          </p:cNvPr>
          <p:cNvSpPr/>
          <p:nvPr userDrawn="1"/>
        </p:nvSpPr>
        <p:spPr>
          <a:xfrm>
            <a:off x="0" y="2476669"/>
            <a:ext cx="12230984" cy="3678872"/>
          </a:xfrm>
          <a:prstGeom prst="rect">
            <a:avLst/>
          </a:prstGeom>
          <a:solidFill>
            <a:srgbClr val="E9F2FA">
              <a:alpha val="34118"/>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a:extLst>
              <a:ext uri="{FF2B5EF4-FFF2-40B4-BE49-F238E27FC236}">
                <a16:creationId xmlns:a16="http://schemas.microsoft.com/office/drawing/2014/main" id="{07A24F81-2852-BDD7-0E1C-2A98A379CB35}"/>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14" name="Text Placeholder 3">
            <a:extLst>
              <a:ext uri="{FF2B5EF4-FFF2-40B4-BE49-F238E27FC236}">
                <a16:creationId xmlns:a16="http://schemas.microsoft.com/office/drawing/2014/main" id="{147D5637-5E15-BCCE-8021-D5C2AF1CEFE1}"/>
              </a:ext>
            </a:extLst>
          </p:cNvPr>
          <p:cNvSpPr>
            <a:spLocks noGrp="1"/>
          </p:cNvSpPr>
          <p:nvPr>
            <p:ph type="body" sz="quarter" idx="21" hasCustomPrompt="1"/>
          </p:nvPr>
        </p:nvSpPr>
        <p:spPr>
          <a:xfrm>
            <a:off x="1929152" y="1200149"/>
            <a:ext cx="8539949" cy="1133641"/>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800" b="0" i="0">
                <a:solidFill>
                  <a:schemeClr val="tx1"/>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5" name="Text Placeholder 3">
            <a:extLst>
              <a:ext uri="{FF2B5EF4-FFF2-40B4-BE49-F238E27FC236}">
                <a16:creationId xmlns:a16="http://schemas.microsoft.com/office/drawing/2014/main" id="{934080B7-43CF-0243-7D3C-2DE63D8CE3CC}"/>
              </a:ext>
            </a:extLst>
          </p:cNvPr>
          <p:cNvSpPr>
            <a:spLocks noGrp="1"/>
          </p:cNvSpPr>
          <p:nvPr>
            <p:ph type="body" sz="quarter" idx="22" hasCustomPrompt="1"/>
          </p:nvPr>
        </p:nvSpPr>
        <p:spPr>
          <a:xfrm>
            <a:off x="1929152" y="2700338"/>
            <a:ext cx="8539949" cy="3228976"/>
          </a:xfrm>
          <a:prstGeom prst="rect">
            <a:avLst/>
          </a:prstGeom>
          <a:noFill/>
        </p:spPr>
        <p:txBody>
          <a:bodyPr vert="horz" numCol="1" spcCol="457200"/>
          <a:lstStyle>
            <a:lvl1pPr marL="0" marR="0" indent="0" algn="l" defTabSz="609525" rtl="0" eaLnBrk="1" fontAlgn="auto" latinLnBrk="0" hangingPunct="1">
              <a:lnSpc>
                <a:spcPct val="100000"/>
              </a:lnSpc>
              <a:spcBef>
                <a:spcPts val="0"/>
              </a:spcBef>
              <a:spcAft>
                <a:spcPts val="1600"/>
              </a:spcAft>
              <a:buClrTx/>
              <a:buSzTx/>
              <a:buFont typeface="Arial" charset="0"/>
              <a:buNone/>
              <a:tabLst/>
              <a:defRPr lang="en-US" sz="14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Tree>
    <p:extLst>
      <p:ext uri="{BB962C8B-B14F-4D97-AF65-F5344CB8AC3E}">
        <p14:creationId xmlns:p14="http://schemas.microsoft.com/office/powerpoint/2010/main" val="32861931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ight justified text_subhead_image">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6455667" y="2047341"/>
            <a:ext cx="5126736" cy="3541596"/>
          </a:xfrm>
          <a:prstGeom prst="rect">
            <a:avLst/>
          </a:prstGeom>
        </p:spPr>
        <p:txBody>
          <a:bodyPr vert="horz"/>
          <a:lstStyle>
            <a:lvl1pPr marL="0" marR="0" indent="0" algn="l" defTabSz="609525" rtl="0" eaLnBrk="1" fontAlgn="auto" latinLnBrk="0" hangingPunct="1">
              <a:lnSpc>
                <a:spcPct val="100000"/>
              </a:lnSpc>
              <a:spcBef>
                <a:spcPct val="20000"/>
              </a:spcBef>
              <a:spcAft>
                <a:spcPts val="1600"/>
              </a:spcAft>
              <a:buClrTx/>
              <a:buSzTx/>
              <a:buFontTx/>
              <a:buNone/>
              <a:tabLst/>
              <a:defRPr sz="1400">
                <a:solidFill>
                  <a:srgbClr val="595959"/>
                </a:solidFill>
                <a:latin typeface="Arial" panose="020B0604020202020204" pitchFamily="34" charset="0"/>
                <a:cs typeface="Arial" panose="020B0604020202020204" pitchFamily="34" charset="0"/>
              </a:defRPr>
            </a:lvl1pPr>
            <a:lvl2pPr marL="609525" indent="0">
              <a:buFont typeface="Arial"/>
              <a:buNone/>
              <a:defRPr/>
            </a:lvl2pPr>
            <a:lvl3pPr marL="1219048" indent="0">
              <a:buFont typeface="Arial"/>
              <a:buNone/>
              <a:defRPr/>
            </a:lvl3pPr>
            <a:lvl4pPr marL="2057143" indent="-228573">
              <a:buFont typeface="Arial"/>
              <a:buChar char="•"/>
              <a:defRPr/>
            </a:lvl4pPr>
            <a:lvl5pPr marL="2666668" indent="-228573">
              <a:buFont typeface="Arial"/>
              <a:buChar char="•"/>
              <a:defRPr/>
            </a:lvl5pPr>
          </a:lstStyle>
          <a:p>
            <a:pPr lvl="0"/>
            <a:r>
              <a:rPr lang="en-US"/>
              <a:t>Click to edit Master text styles</a:t>
            </a:r>
          </a:p>
        </p:txBody>
      </p:sp>
      <p:pic>
        <p:nvPicPr>
          <p:cNvPr id="6" name="Picture 5" descr="A diagram of a diagram of a company&#10;&#10;Description automatically generated with medium confidence">
            <a:extLst>
              <a:ext uri="{FF2B5EF4-FFF2-40B4-BE49-F238E27FC236}">
                <a16:creationId xmlns:a16="http://schemas.microsoft.com/office/drawing/2014/main" id="{8B040E4C-487D-EA42-6687-0BC12171F8EC}"/>
              </a:ext>
            </a:extLst>
          </p:cNvPr>
          <p:cNvPicPr>
            <a:picLocks noChangeAspect="1"/>
          </p:cNvPicPr>
          <p:nvPr userDrawn="1"/>
        </p:nvPicPr>
        <p:blipFill>
          <a:blip r:embed="rId2"/>
          <a:stretch>
            <a:fillRect/>
          </a:stretch>
        </p:blipFill>
        <p:spPr>
          <a:xfrm>
            <a:off x="425780" y="1300726"/>
            <a:ext cx="5310554" cy="5310554"/>
          </a:xfrm>
          <a:prstGeom prst="rect">
            <a:avLst/>
          </a:prstGeom>
        </p:spPr>
      </p:pic>
      <p:sp>
        <p:nvSpPr>
          <p:cNvPr id="2" name="Slide Number Placeholder 5">
            <a:extLst>
              <a:ext uri="{FF2B5EF4-FFF2-40B4-BE49-F238E27FC236}">
                <a16:creationId xmlns:a16="http://schemas.microsoft.com/office/drawing/2014/main" id="{534F9FD8-8A6E-BED0-B916-90A1ACC2DC2D}"/>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3" name="Title 1">
            <a:extLst>
              <a:ext uri="{FF2B5EF4-FFF2-40B4-BE49-F238E27FC236}">
                <a16:creationId xmlns:a16="http://schemas.microsoft.com/office/drawing/2014/main" id="{B840DFC5-8CE6-DE46-71AF-18201029BDDC}"/>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4" name="Text Placeholder 2">
            <a:extLst>
              <a:ext uri="{FF2B5EF4-FFF2-40B4-BE49-F238E27FC236}">
                <a16:creationId xmlns:a16="http://schemas.microsoft.com/office/drawing/2014/main" id="{5596539B-D214-2B8E-B02B-F6E2AD5BFA37}"/>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6614086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Right justified text_subhead_image">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815847" y="2047341"/>
            <a:ext cx="5126736" cy="3541596"/>
          </a:xfrm>
          <a:prstGeom prst="rect">
            <a:avLst/>
          </a:prstGeom>
        </p:spPr>
        <p:txBody>
          <a:bodyPr vert="horz"/>
          <a:lstStyle>
            <a:lvl1pPr marL="0" marR="0" indent="0" algn="l" defTabSz="609525" rtl="0" eaLnBrk="1" fontAlgn="auto" latinLnBrk="0" hangingPunct="1">
              <a:lnSpc>
                <a:spcPct val="100000"/>
              </a:lnSpc>
              <a:spcBef>
                <a:spcPct val="20000"/>
              </a:spcBef>
              <a:spcAft>
                <a:spcPts val="1600"/>
              </a:spcAft>
              <a:buClrTx/>
              <a:buSzTx/>
              <a:buFontTx/>
              <a:buNone/>
              <a:tabLst/>
              <a:defRPr sz="1400">
                <a:solidFill>
                  <a:srgbClr val="595959"/>
                </a:solidFill>
                <a:latin typeface="Arial" panose="020B0604020202020204" pitchFamily="34" charset="0"/>
                <a:cs typeface="Arial" panose="020B0604020202020204" pitchFamily="34" charset="0"/>
              </a:defRPr>
            </a:lvl1pPr>
            <a:lvl2pPr marL="609525" indent="0">
              <a:buFont typeface="Arial"/>
              <a:buNone/>
              <a:defRPr/>
            </a:lvl2pPr>
            <a:lvl3pPr marL="1219048" indent="0">
              <a:buFont typeface="Arial"/>
              <a:buNone/>
              <a:defRPr/>
            </a:lvl3pPr>
            <a:lvl4pPr marL="2057143" indent="-228573">
              <a:buFont typeface="Arial"/>
              <a:buChar char="•"/>
              <a:defRPr/>
            </a:lvl4pPr>
            <a:lvl5pPr marL="2666668" indent="-228573">
              <a:buFont typeface="Arial"/>
              <a:buChar char="•"/>
              <a:defRPr/>
            </a:lvl5pPr>
          </a:lstStyle>
          <a:p>
            <a:pPr lvl="0"/>
            <a:r>
              <a:rPr lang="en-US"/>
              <a:t>Click to edit Master text styles</a:t>
            </a:r>
          </a:p>
        </p:txBody>
      </p:sp>
      <p:pic>
        <p:nvPicPr>
          <p:cNvPr id="6" name="Picture 5" descr="A diagram of a diagram of a company&#10;&#10;Description automatically generated with medium confidence">
            <a:extLst>
              <a:ext uri="{FF2B5EF4-FFF2-40B4-BE49-F238E27FC236}">
                <a16:creationId xmlns:a16="http://schemas.microsoft.com/office/drawing/2014/main" id="{8B040E4C-487D-EA42-6687-0BC12171F8EC}"/>
              </a:ext>
            </a:extLst>
          </p:cNvPr>
          <p:cNvPicPr>
            <a:picLocks noChangeAspect="1"/>
          </p:cNvPicPr>
          <p:nvPr userDrawn="1"/>
        </p:nvPicPr>
        <p:blipFill>
          <a:blip r:embed="rId2"/>
          <a:stretch>
            <a:fillRect/>
          </a:stretch>
        </p:blipFill>
        <p:spPr>
          <a:xfrm>
            <a:off x="5760720" y="213360"/>
            <a:ext cx="6431280" cy="6431280"/>
          </a:xfrm>
          <a:prstGeom prst="rect">
            <a:avLst/>
          </a:prstGeom>
        </p:spPr>
      </p:pic>
      <p:sp>
        <p:nvSpPr>
          <p:cNvPr id="2" name="Slide Number Placeholder 5">
            <a:extLst>
              <a:ext uri="{FF2B5EF4-FFF2-40B4-BE49-F238E27FC236}">
                <a16:creationId xmlns:a16="http://schemas.microsoft.com/office/drawing/2014/main" id="{7FB9D2FD-7EEE-8EA4-0F7F-602A9965E75C}"/>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4" name="Title 1">
            <a:extLst>
              <a:ext uri="{FF2B5EF4-FFF2-40B4-BE49-F238E27FC236}">
                <a16:creationId xmlns:a16="http://schemas.microsoft.com/office/drawing/2014/main" id="{3558A669-F5F9-BDD3-0D1C-9B4C1F9F4272}"/>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7" name="Text Placeholder 2">
            <a:extLst>
              <a:ext uri="{FF2B5EF4-FFF2-40B4-BE49-F238E27FC236}">
                <a16:creationId xmlns:a16="http://schemas.microsoft.com/office/drawing/2014/main" id="{6193C00C-E9E2-92B2-75BD-1D4A8252DEE7}"/>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20332609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9_Right justified text_subhead_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2E712D0-376F-F694-D7D7-85AFAE1A4153}"/>
              </a:ext>
            </a:extLst>
          </p:cNvPr>
          <p:cNvSpPr/>
          <p:nvPr userDrawn="1"/>
        </p:nvSpPr>
        <p:spPr>
          <a:xfrm>
            <a:off x="0" y="1839607"/>
            <a:ext cx="9474200" cy="3375575"/>
          </a:xfrm>
          <a:prstGeom prst="rect">
            <a:avLst/>
          </a:prstGeom>
          <a:solidFill>
            <a:srgbClr val="E9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3"/>
          </p:nvPr>
        </p:nvSpPr>
        <p:spPr>
          <a:xfrm>
            <a:off x="815843" y="2076304"/>
            <a:ext cx="6169157" cy="2959101"/>
          </a:xfrm>
          <a:prstGeom prst="rect">
            <a:avLst/>
          </a:prstGeom>
        </p:spPr>
        <p:txBody>
          <a:bodyPr vert="horz" anchor="ctr"/>
          <a:lstStyle>
            <a:lvl1pPr marL="0" marR="0" indent="0" algn="l" defTabSz="609525" rtl="0" eaLnBrk="1" fontAlgn="auto" latinLnBrk="0" hangingPunct="1">
              <a:lnSpc>
                <a:spcPct val="100000"/>
              </a:lnSpc>
              <a:spcBef>
                <a:spcPct val="20000"/>
              </a:spcBef>
              <a:spcAft>
                <a:spcPts val="1600"/>
              </a:spcAft>
              <a:buClrTx/>
              <a:buSzTx/>
              <a:buFontTx/>
              <a:buNone/>
              <a:tabLst/>
              <a:defRPr sz="1400">
                <a:solidFill>
                  <a:schemeClr val="tx1"/>
                </a:solidFill>
                <a:latin typeface="Arial" panose="020B0604020202020204" pitchFamily="34" charset="0"/>
                <a:cs typeface="Arial" panose="020B0604020202020204" pitchFamily="34" charset="0"/>
              </a:defRPr>
            </a:lvl1pPr>
            <a:lvl2pPr marL="609525" indent="0">
              <a:buFont typeface="Arial"/>
              <a:buNone/>
              <a:defRPr/>
            </a:lvl2pPr>
            <a:lvl3pPr marL="1219048" indent="0">
              <a:buFont typeface="Arial"/>
              <a:buNone/>
              <a:defRPr/>
            </a:lvl3pPr>
            <a:lvl4pPr marL="2057143" indent="-228573">
              <a:buFont typeface="Arial"/>
              <a:buChar char="•"/>
              <a:defRPr/>
            </a:lvl4pPr>
            <a:lvl5pPr marL="2666668" indent="-228573">
              <a:buFont typeface="Arial"/>
              <a:buChar char="•"/>
              <a:defRPr/>
            </a:lvl5pPr>
          </a:lstStyle>
          <a:p>
            <a:pPr lvl="0"/>
            <a:r>
              <a:rPr lang="en-US"/>
              <a:t>Click to edit Master text styles</a:t>
            </a:r>
          </a:p>
        </p:txBody>
      </p:sp>
      <p:sp>
        <p:nvSpPr>
          <p:cNvPr id="2" name="Slide Number Placeholder 5">
            <a:extLst>
              <a:ext uri="{FF2B5EF4-FFF2-40B4-BE49-F238E27FC236}">
                <a16:creationId xmlns:a16="http://schemas.microsoft.com/office/drawing/2014/main" id="{7A6E52D5-CE8B-6BDD-1941-629BA701A085}"/>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7" name="Picture Placeholder 6">
            <a:extLst>
              <a:ext uri="{FF2B5EF4-FFF2-40B4-BE49-F238E27FC236}">
                <a16:creationId xmlns:a16="http://schemas.microsoft.com/office/drawing/2014/main" id="{9E168539-D2B7-DD20-11CC-42C128E5DD8D}"/>
              </a:ext>
            </a:extLst>
          </p:cNvPr>
          <p:cNvSpPr>
            <a:spLocks noGrp="1"/>
          </p:cNvSpPr>
          <p:nvPr>
            <p:ph type="pic" sz="quarter" idx="17"/>
          </p:nvPr>
        </p:nvSpPr>
        <p:spPr>
          <a:xfrm>
            <a:off x="7269996" y="3064"/>
            <a:ext cx="7881104" cy="6854936"/>
          </a:xfrm>
          <a:prstGeom prst="hexagon">
            <a:avLst/>
          </a:prstGeom>
          <a:noFill/>
        </p:spPr>
        <p:txBody>
          <a:bodyPr/>
          <a:lstStyle/>
          <a:p>
            <a:endParaRPr lang="en-US"/>
          </a:p>
        </p:txBody>
      </p:sp>
      <p:sp>
        <p:nvSpPr>
          <p:cNvPr id="3" name="Title 1">
            <a:extLst>
              <a:ext uri="{FF2B5EF4-FFF2-40B4-BE49-F238E27FC236}">
                <a16:creationId xmlns:a16="http://schemas.microsoft.com/office/drawing/2014/main" id="{A37523F0-533C-9F8F-D83A-7CD231C445D2}"/>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4" name="Text Placeholder 2">
            <a:extLst>
              <a:ext uri="{FF2B5EF4-FFF2-40B4-BE49-F238E27FC236}">
                <a16:creationId xmlns:a16="http://schemas.microsoft.com/office/drawing/2014/main" id="{E6C357AC-A072-F840-3025-94EADAD44638}"/>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14765028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0_Right justified text_subhead_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2E712D0-376F-F694-D7D7-85AFAE1A4153}"/>
              </a:ext>
            </a:extLst>
          </p:cNvPr>
          <p:cNvSpPr/>
          <p:nvPr userDrawn="1"/>
        </p:nvSpPr>
        <p:spPr>
          <a:xfrm>
            <a:off x="4482733" y="1839607"/>
            <a:ext cx="7709267" cy="3375575"/>
          </a:xfrm>
          <a:prstGeom prst="rect">
            <a:avLst/>
          </a:prstGeom>
          <a:solidFill>
            <a:srgbClr val="E9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3"/>
          </p:nvPr>
        </p:nvSpPr>
        <p:spPr>
          <a:xfrm>
            <a:off x="5742329" y="2076304"/>
            <a:ext cx="5849035" cy="2959101"/>
          </a:xfrm>
          <a:prstGeom prst="rect">
            <a:avLst/>
          </a:prstGeom>
        </p:spPr>
        <p:txBody>
          <a:bodyPr vert="horz" anchor="ctr"/>
          <a:lstStyle>
            <a:lvl1pPr marL="0" marR="0" indent="0" algn="l" defTabSz="609525" rtl="0" eaLnBrk="1" fontAlgn="auto" latinLnBrk="0" hangingPunct="1">
              <a:lnSpc>
                <a:spcPct val="100000"/>
              </a:lnSpc>
              <a:spcBef>
                <a:spcPct val="20000"/>
              </a:spcBef>
              <a:spcAft>
                <a:spcPts val="1600"/>
              </a:spcAft>
              <a:buClrTx/>
              <a:buSzTx/>
              <a:buFontTx/>
              <a:buNone/>
              <a:tabLst/>
              <a:defRPr sz="1400">
                <a:solidFill>
                  <a:schemeClr val="tx1"/>
                </a:solidFill>
                <a:latin typeface="Arial" panose="020B0604020202020204" pitchFamily="34" charset="0"/>
                <a:cs typeface="Arial" panose="020B0604020202020204" pitchFamily="34" charset="0"/>
              </a:defRPr>
            </a:lvl1pPr>
            <a:lvl2pPr marL="609525" indent="0">
              <a:buFont typeface="Arial"/>
              <a:buNone/>
              <a:defRPr/>
            </a:lvl2pPr>
            <a:lvl3pPr marL="1219048" indent="0">
              <a:buFont typeface="Arial"/>
              <a:buNone/>
              <a:defRPr/>
            </a:lvl3pPr>
            <a:lvl4pPr marL="2057143" indent="-228573">
              <a:buFont typeface="Arial"/>
              <a:buChar char="•"/>
              <a:defRPr/>
            </a:lvl4pPr>
            <a:lvl5pPr marL="2666668" indent="-228573">
              <a:buFont typeface="Arial"/>
              <a:buChar char="•"/>
              <a:defRPr/>
            </a:lvl5pPr>
          </a:lstStyle>
          <a:p>
            <a:pPr lvl="0"/>
            <a:r>
              <a:rPr lang="en-US"/>
              <a:t>Click to edit Master text styles</a:t>
            </a:r>
          </a:p>
        </p:txBody>
      </p:sp>
      <p:sp>
        <p:nvSpPr>
          <p:cNvPr id="7" name="Picture Placeholder 6">
            <a:extLst>
              <a:ext uri="{FF2B5EF4-FFF2-40B4-BE49-F238E27FC236}">
                <a16:creationId xmlns:a16="http://schemas.microsoft.com/office/drawing/2014/main" id="{9E168539-D2B7-DD20-11CC-42C128E5DD8D}"/>
              </a:ext>
            </a:extLst>
          </p:cNvPr>
          <p:cNvSpPr>
            <a:spLocks noGrp="1"/>
          </p:cNvSpPr>
          <p:nvPr>
            <p:ph type="pic" sz="quarter" idx="17"/>
          </p:nvPr>
        </p:nvSpPr>
        <p:spPr>
          <a:xfrm>
            <a:off x="-2425700" y="3064"/>
            <a:ext cx="7881104" cy="6854936"/>
          </a:xfrm>
          <a:prstGeom prst="hexagon">
            <a:avLst/>
          </a:prstGeom>
          <a:noFill/>
        </p:spPr>
        <p:txBody>
          <a:bodyPr/>
          <a:lstStyle/>
          <a:p>
            <a:endParaRPr lang="en-US"/>
          </a:p>
        </p:txBody>
      </p:sp>
      <p:sp>
        <p:nvSpPr>
          <p:cNvPr id="2" name="Slide Number Placeholder 5">
            <a:extLst>
              <a:ext uri="{FF2B5EF4-FFF2-40B4-BE49-F238E27FC236}">
                <a16:creationId xmlns:a16="http://schemas.microsoft.com/office/drawing/2014/main" id="{7A6E52D5-CE8B-6BDD-1941-629BA701A085}"/>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3" name="Title 1">
            <a:extLst>
              <a:ext uri="{FF2B5EF4-FFF2-40B4-BE49-F238E27FC236}">
                <a16:creationId xmlns:a16="http://schemas.microsoft.com/office/drawing/2014/main" id="{365ADBFF-27D4-8E29-52B8-8B2878C806C2}"/>
              </a:ext>
            </a:extLst>
          </p:cNvPr>
          <p:cNvSpPr>
            <a:spLocks noGrp="1"/>
          </p:cNvSpPr>
          <p:nvPr>
            <p:ph type="ctrTitle" hasCustomPrompt="1"/>
          </p:nvPr>
        </p:nvSpPr>
        <p:spPr>
          <a:xfrm>
            <a:off x="5742329" y="369568"/>
            <a:ext cx="5840078"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4" name="Text Placeholder 2">
            <a:extLst>
              <a:ext uri="{FF2B5EF4-FFF2-40B4-BE49-F238E27FC236}">
                <a16:creationId xmlns:a16="http://schemas.microsoft.com/office/drawing/2014/main" id="{176D24A2-AA21-D8B7-AC69-AEB2B222E8DE}"/>
              </a:ext>
            </a:extLst>
          </p:cNvPr>
          <p:cNvSpPr>
            <a:spLocks noGrp="1"/>
          </p:cNvSpPr>
          <p:nvPr>
            <p:ph type="body" sz="quarter" idx="15" hasCustomPrompt="1"/>
          </p:nvPr>
        </p:nvSpPr>
        <p:spPr>
          <a:xfrm>
            <a:off x="5742972" y="1023200"/>
            <a:ext cx="5839431"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15600664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3_Right justified text_subhead_image">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815843" y="2076304"/>
            <a:ext cx="6169157" cy="2959101"/>
          </a:xfrm>
          <a:prstGeom prst="rect">
            <a:avLst/>
          </a:prstGeom>
        </p:spPr>
        <p:txBody>
          <a:bodyPr vert="horz" anchor="ctr"/>
          <a:lstStyle>
            <a:lvl1pPr marL="0" marR="0" indent="0" algn="l" defTabSz="609525" rtl="0" eaLnBrk="1" fontAlgn="auto" latinLnBrk="0" hangingPunct="1">
              <a:lnSpc>
                <a:spcPct val="100000"/>
              </a:lnSpc>
              <a:spcBef>
                <a:spcPct val="20000"/>
              </a:spcBef>
              <a:spcAft>
                <a:spcPts val="1600"/>
              </a:spcAft>
              <a:buClrTx/>
              <a:buSzTx/>
              <a:buFontTx/>
              <a:buNone/>
              <a:tabLst/>
              <a:defRPr sz="1400">
                <a:solidFill>
                  <a:schemeClr val="tx1"/>
                </a:solidFill>
                <a:latin typeface="Arial" panose="020B0604020202020204" pitchFamily="34" charset="0"/>
                <a:cs typeface="Arial" panose="020B0604020202020204" pitchFamily="34" charset="0"/>
              </a:defRPr>
            </a:lvl1pPr>
            <a:lvl2pPr marL="609525" indent="0">
              <a:buFont typeface="Arial"/>
              <a:buNone/>
              <a:defRPr/>
            </a:lvl2pPr>
            <a:lvl3pPr marL="1219048" indent="0">
              <a:buFont typeface="Arial"/>
              <a:buNone/>
              <a:defRPr/>
            </a:lvl3pPr>
            <a:lvl4pPr marL="2057143" indent="-228573">
              <a:buFont typeface="Arial"/>
              <a:buChar char="•"/>
              <a:defRPr/>
            </a:lvl4pPr>
            <a:lvl5pPr marL="2666668" indent="-228573">
              <a:buFont typeface="Arial"/>
              <a:buChar char="•"/>
              <a:defRPr/>
            </a:lvl5pPr>
          </a:lstStyle>
          <a:p>
            <a:pPr lvl="0"/>
            <a:r>
              <a:rPr lang="en-US"/>
              <a:t>Click to edit Master text styles</a:t>
            </a:r>
          </a:p>
        </p:txBody>
      </p:sp>
      <p:sp>
        <p:nvSpPr>
          <p:cNvPr id="2" name="Slide Number Placeholder 5">
            <a:extLst>
              <a:ext uri="{FF2B5EF4-FFF2-40B4-BE49-F238E27FC236}">
                <a16:creationId xmlns:a16="http://schemas.microsoft.com/office/drawing/2014/main" id="{7A6E52D5-CE8B-6BDD-1941-629BA701A085}"/>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7" name="Picture Placeholder 6">
            <a:extLst>
              <a:ext uri="{FF2B5EF4-FFF2-40B4-BE49-F238E27FC236}">
                <a16:creationId xmlns:a16="http://schemas.microsoft.com/office/drawing/2014/main" id="{9E168539-D2B7-DD20-11CC-42C128E5DD8D}"/>
              </a:ext>
            </a:extLst>
          </p:cNvPr>
          <p:cNvSpPr>
            <a:spLocks noGrp="1"/>
          </p:cNvSpPr>
          <p:nvPr>
            <p:ph type="pic" sz="quarter" idx="17"/>
          </p:nvPr>
        </p:nvSpPr>
        <p:spPr>
          <a:xfrm>
            <a:off x="7269996" y="3064"/>
            <a:ext cx="7881104" cy="6854936"/>
          </a:xfrm>
          <a:prstGeom prst="hexagon">
            <a:avLst/>
          </a:prstGeom>
          <a:noFill/>
        </p:spPr>
        <p:txBody>
          <a:bodyPr/>
          <a:lstStyle/>
          <a:p>
            <a:endParaRPr lang="en-US"/>
          </a:p>
        </p:txBody>
      </p:sp>
      <p:sp>
        <p:nvSpPr>
          <p:cNvPr id="3" name="Title 1">
            <a:extLst>
              <a:ext uri="{FF2B5EF4-FFF2-40B4-BE49-F238E27FC236}">
                <a16:creationId xmlns:a16="http://schemas.microsoft.com/office/drawing/2014/main" id="{A37523F0-533C-9F8F-D83A-7CD231C445D2}"/>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4" name="Text Placeholder 2">
            <a:extLst>
              <a:ext uri="{FF2B5EF4-FFF2-40B4-BE49-F238E27FC236}">
                <a16:creationId xmlns:a16="http://schemas.microsoft.com/office/drawing/2014/main" id="{E6C357AC-A072-F840-3025-94EADAD44638}"/>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40199374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3_Right justified text_subhead_image">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5742329" y="2076304"/>
            <a:ext cx="5849035" cy="2959101"/>
          </a:xfrm>
          <a:prstGeom prst="rect">
            <a:avLst/>
          </a:prstGeom>
        </p:spPr>
        <p:txBody>
          <a:bodyPr vert="horz" anchor="ctr"/>
          <a:lstStyle>
            <a:lvl1pPr marL="0" marR="0" indent="0" algn="l" defTabSz="609525" rtl="0" eaLnBrk="1" fontAlgn="auto" latinLnBrk="0" hangingPunct="1">
              <a:lnSpc>
                <a:spcPct val="100000"/>
              </a:lnSpc>
              <a:spcBef>
                <a:spcPct val="20000"/>
              </a:spcBef>
              <a:spcAft>
                <a:spcPts val="1600"/>
              </a:spcAft>
              <a:buClrTx/>
              <a:buSzTx/>
              <a:buFontTx/>
              <a:buNone/>
              <a:tabLst/>
              <a:defRPr sz="1400">
                <a:solidFill>
                  <a:schemeClr val="tx1"/>
                </a:solidFill>
                <a:latin typeface="Arial" panose="020B0604020202020204" pitchFamily="34" charset="0"/>
                <a:cs typeface="Arial" panose="020B0604020202020204" pitchFamily="34" charset="0"/>
              </a:defRPr>
            </a:lvl1pPr>
            <a:lvl2pPr marL="609525" indent="0">
              <a:buFont typeface="Arial"/>
              <a:buNone/>
              <a:defRPr/>
            </a:lvl2pPr>
            <a:lvl3pPr marL="1219048" indent="0">
              <a:buFont typeface="Arial"/>
              <a:buNone/>
              <a:defRPr/>
            </a:lvl3pPr>
            <a:lvl4pPr marL="2057143" indent="-228573">
              <a:buFont typeface="Arial"/>
              <a:buChar char="•"/>
              <a:defRPr/>
            </a:lvl4pPr>
            <a:lvl5pPr marL="2666668" indent="-228573">
              <a:buFont typeface="Arial"/>
              <a:buChar char="•"/>
              <a:defRPr/>
            </a:lvl5pPr>
          </a:lstStyle>
          <a:p>
            <a:pPr lvl="0"/>
            <a:r>
              <a:rPr lang="en-US"/>
              <a:t>Click to edit Master text styles</a:t>
            </a:r>
          </a:p>
        </p:txBody>
      </p:sp>
      <p:sp>
        <p:nvSpPr>
          <p:cNvPr id="7" name="Picture Placeholder 6">
            <a:extLst>
              <a:ext uri="{FF2B5EF4-FFF2-40B4-BE49-F238E27FC236}">
                <a16:creationId xmlns:a16="http://schemas.microsoft.com/office/drawing/2014/main" id="{9E168539-D2B7-DD20-11CC-42C128E5DD8D}"/>
              </a:ext>
            </a:extLst>
          </p:cNvPr>
          <p:cNvSpPr>
            <a:spLocks noGrp="1"/>
          </p:cNvSpPr>
          <p:nvPr>
            <p:ph type="pic" sz="quarter" idx="17"/>
          </p:nvPr>
        </p:nvSpPr>
        <p:spPr>
          <a:xfrm>
            <a:off x="-2425700" y="3064"/>
            <a:ext cx="7881104" cy="6854936"/>
          </a:xfrm>
          <a:prstGeom prst="hexagon">
            <a:avLst/>
          </a:prstGeom>
          <a:noFill/>
        </p:spPr>
        <p:txBody>
          <a:bodyPr/>
          <a:lstStyle/>
          <a:p>
            <a:endParaRPr lang="en-US"/>
          </a:p>
        </p:txBody>
      </p:sp>
      <p:sp>
        <p:nvSpPr>
          <p:cNvPr id="2" name="Slide Number Placeholder 5">
            <a:extLst>
              <a:ext uri="{FF2B5EF4-FFF2-40B4-BE49-F238E27FC236}">
                <a16:creationId xmlns:a16="http://schemas.microsoft.com/office/drawing/2014/main" id="{7A6E52D5-CE8B-6BDD-1941-629BA701A085}"/>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3" name="Title 1">
            <a:extLst>
              <a:ext uri="{FF2B5EF4-FFF2-40B4-BE49-F238E27FC236}">
                <a16:creationId xmlns:a16="http://schemas.microsoft.com/office/drawing/2014/main" id="{365ADBFF-27D4-8E29-52B8-8B2878C806C2}"/>
              </a:ext>
            </a:extLst>
          </p:cNvPr>
          <p:cNvSpPr>
            <a:spLocks noGrp="1"/>
          </p:cNvSpPr>
          <p:nvPr>
            <p:ph type="ctrTitle" hasCustomPrompt="1"/>
          </p:nvPr>
        </p:nvSpPr>
        <p:spPr>
          <a:xfrm>
            <a:off x="5742329" y="369568"/>
            <a:ext cx="5840078"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4" name="Text Placeholder 2">
            <a:extLst>
              <a:ext uri="{FF2B5EF4-FFF2-40B4-BE49-F238E27FC236}">
                <a16:creationId xmlns:a16="http://schemas.microsoft.com/office/drawing/2014/main" id="{176D24A2-AA21-D8B7-AC69-AEB2B222E8DE}"/>
              </a:ext>
            </a:extLst>
          </p:cNvPr>
          <p:cNvSpPr>
            <a:spLocks noGrp="1"/>
          </p:cNvSpPr>
          <p:nvPr>
            <p:ph type="body" sz="quarter" idx="15" hasCustomPrompt="1"/>
          </p:nvPr>
        </p:nvSpPr>
        <p:spPr>
          <a:xfrm>
            <a:off x="5742972" y="1023200"/>
            <a:ext cx="5839431"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16995679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9_Right justified text_subhead_image">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6455667" y="2047341"/>
            <a:ext cx="5126736" cy="3541596"/>
          </a:xfrm>
          <a:prstGeom prst="rect">
            <a:avLst/>
          </a:prstGeom>
        </p:spPr>
        <p:txBody>
          <a:bodyPr vert="horz"/>
          <a:lstStyle>
            <a:lvl1pPr marL="0" marR="0" indent="0" algn="l" defTabSz="609525" rtl="0" eaLnBrk="1" fontAlgn="auto" latinLnBrk="0" hangingPunct="1">
              <a:lnSpc>
                <a:spcPct val="100000"/>
              </a:lnSpc>
              <a:spcBef>
                <a:spcPct val="20000"/>
              </a:spcBef>
              <a:spcAft>
                <a:spcPts val="1600"/>
              </a:spcAft>
              <a:buClrTx/>
              <a:buSzTx/>
              <a:buFontTx/>
              <a:buNone/>
              <a:tabLst/>
              <a:defRPr sz="1467">
                <a:solidFill>
                  <a:srgbClr val="595959"/>
                </a:solidFill>
                <a:latin typeface="Arial" panose="020B0604020202020204" pitchFamily="34" charset="0"/>
                <a:cs typeface="Arial" panose="020B0604020202020204" pitchFamily="34" charset="0"/>
              </a:defRPr>
            </a:lvl1pPr>
            <a:lvl2pPr marL="609525" indent="0">
              <a:buFont typeface="Arial"/>
              <a:buNone/>
              <a:defRPr/>
            </a:lvl2pPr>
            <a:lvl3pPr marL="1219048" indent="0">
              <a:buFont typeface="Arial"/>
              <a:buNone/>
              <a:defRPr/>
            </a:lvl3pPr>
            <a:lvl4pPr marL="2057143" indent="-228573">
              <a:buFont typeface="Arial"/>
              <a:buChar char="•"/>
              <a:defRPr/>
            </a:lvl4pPr>
            <a:lvl5pPr marL="2666668" indent="-228573">
              <a:buFont typeface="Arial"/>
              <a:buChar char="•"/>
              <a:defRPr/>
            </a:lvl5pPr>
          </a:lstStyle>
          <a:p>
            <a:pPr lvl="0"/>
            <a:r>
              <a:rPr lang="en-US"/>
              <a:t>Click to edit Master text styles</a:t>
            </a:r>
          </a:p>
        </p:txBody>
      </p:sp>
      <p:sp>
        <p:nvSpPr>
          <p:cNvPr id="3" name="Picture Placeholder 2"/>
          <p:cNvSpPr>
            <a:spLocks noGrp="1"/>
          </p:cNvSpPr>
          <p:nvPr>
            <p:ph type="pic" sz="quarter" idx="15"/>
          </p:nvPr>
        </p:nvSpPr>
        <p:spPr>
          <a:xfrm>
            <a:off x="816448" y="2047341"/>
            <a:ext cx="5171016" cy="3541596"/>
          </a:xfrm>
          <a:prstGeom prst="rect">
            <a:avLst/>
          </a:prstGeom>
        </p:spPr>
        <p:txBody>
          <a:bodyPr/>
          <a:lstStyle>
            <a:lvl1pPr marL="0" indent="0">
              <a:buNone/>
              <a:defRPr sz="1467" baseline="0">
                <a:solidFill>
                  <a:srgbClr val="595959"/>
                </a:solidFill>
                <a:latin typeface="Arial" panose="020B0604020202020204" pitchFamily="34" charset="0"/>
                <a:cs typeface="Arial" panose="020B0604020202020204" pitchFamily="34" charset="0"/>
              </a:defRPr>
            </a:lvl1pPr>
          </a:lstStyle>
          <a:p>
            <a:pPr lvl="0"/>
            <a:r>
              <a:rPr lang="en-US" noProof="0"/>
              <a:t>Click icon to add picture</a:t>
            </a:r>
          </a:p>
        </p:txBody>
      </p:sp>
      <p:sp>
        <p:nvSpPr>
          <p:cNvPr id="2" name="Slide Number Placeholder 5">
            <a:extLst>
              <a:ext uri="{FF2B5EF4-FFF2-40B4-BE49-F238E27FC236}">
                <a16:creationId xmlns:a16="http://schemas.microsoft.com/office/drawing/2014/main" id="{7A6E52D5-CE8B-6BDD-1941-629BA701A085}"/>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4" name="Title 1">
            <a:extLst>
              <a:ext uri="{FF2B5EF4-FFF2-40B4-BE49-F238E27FC236}">
                <a16:creationId xmlns:a16="http://schemas.microsoft.com/office/drawing/2014/main" id="{0335ED6E-3CAF-DF93-C29F-4CE4182FED40}"/>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7" name="Text Placeholder 2">
            <a:extLst>
              <a:ext uri="{FF2B5EF4-FFF2-40B4-BE49-F238E27FC236}">
                <a16:creationId xmlns:a16="http://schemas.microsoft.com/office/drawing/2014/main" id="{D7D3F4C0-67A7-82F3-B05B-7976BBB30CD1}"/>
              </a:ext>
            </a:extLst>
          </p:cNvPr>
          <p:cNvSpPr>
            <a:spLocks noGrp="1"/>
          </p:cNvSpPr>
          <p:nvPr>
            <p:ph type="body" sz="quarter" idx="16"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10365508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Right justified text_subhead_imag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DB79E52-1DFF-16CC-91F7-FD84AE799DEC}"/>
              </a:ext>
            </a:extLst>
          </p:cNvPr>
          <p:cNvSpPr>
            <a:spLocks noGrp="1"/>
          </p:cNvSpPr>
          <p:nvPr>
            <p:ph type="body" sz="quarter" idx="17" hasCustomPrompt="1"/>
          </p:nvPr>
        </p:nvSpPr>
        <p:spPr>
          <a:xfrm>
            <a:off x="816449" y="1795671"/>
            <a:ext cx="5279551" cy="4306955"/>
          </a:xfrm>
          <a:prstGeom prst="rect">
            <a:avLst/>
          </a:prstGeom>
        </p:spPr>
        <p:txBody>
          <a:bodyPr vert="horz"/>
          <a:lstStyle>
            <a:lvl1pPr marL="0" marR="0" indent="0" algn="l" defTabSz="609525" rtl="0" eaLnBrk="1" fontAlgn="auto" latinLnBrk="0" hangingPunct="1">
              <a:lnSpc>
                <a:spcPct val="100000"/>
              </a:lnSpc>
              <a:spcBef>
                <a:spcPts val="0"/>
              </a:spcBef>
              <a:spcAft>
                <a:spcPts val="1600"/>
              </a:spcAft>
              <a:buClrTx/>
              <a:buSzTx/>
              <a:buFont typeface="Arial"/>
              <a:buNone/>
              <a:tabLst/>
              <a:defRPr lang="en-US" sz="12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7" name="Picture Placeholder 2">
            <a:extLst>
              <a:ext uri="{FF2B5EF4-FFF2-40B4-BE49-F238E27FC236}">
                <a16:creationId xmlns:a16="http://schemas.microsoft.com/office/drawing/2014/main" id="{1B7DA159-B59F-102F-DA89-DC343E63741B}"/>
              </a:ext>
            </a:extLst>
          </p:cNvPr>
          <p:cNvSpPr>
            <a:spLocks noGrp="1"/>
          </p:cNvSpPr>
          <p:nvPr>
            <p:ph type="pic" sz="quarter" idx="15"/>
          </p:nvPr>
        </p:nvSpPr>
        <p:spPr>
          <a:xfrm>
            <a:off x="7185991" y="0"/>
            <a:ext cx="5171016" cy="6858000"/>
          </a:xfrm>
          <a:prstGeom prst="rect">
            <a:avLst/>
          </a:prstGeom>
        </p:spPr>
        <p:txBody>
          <a:bodyPr/>
          <a:lstStyle>
            <a:lvl1pPr marL="0" indent="0">
              <a:buNone/>
              <a:defRPr sz="1467" baseline="0">
                <a:solidFill>
                  <a:srgbClr val="595959"/>
                </a:solidFill>
                <a:latin typeface="Arial" panose="020B0604020202020204" pitchFamily="34" charset="0"/>
                <a:cs typeface="Arial" panose="020B0604020202020204" pitchFamily="34" charset="0"/>
              </a:defRPr>
            </a:lvl1pPr>
          </a:lstStyle>
          <a:p>
            <a:pPr lvl="0"/>
            <a:r>
              <a:rPr lang="en-US" noProof="0"/>
              <a:t>Click icon to add picture</a:t>
            </a:r>
          </a:p>
        </p:txBody>
      </p:sp>
      <p:sp>
        <p:nvSpPr>
          <p:cNvPr id="2" name="Slide Number Placeholder 5">
            <a:extLst>
              <a:ext uri="{FF2B5EF4-FFF2-40B4-BE49-F238E27FC236}">
                <a16:creationId xmlns:a16="http://schemas.microsoft.com/office/drawing/2014/main" id="{B1152108-BC46-7485-62CD-861B1D0D8A4F}"/>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4" name="Title 1">
            <a:extLst>
              <a:ext uri="{FF2B5EF4-FFF2-40B4-BE49-F238E27FC236}">
                <a16:creationId xmlns:a16="http://schemas.microsoft.com/office/drawing/2014/main" id="{0C10DD09-569A-37D9-458E-C5E0D2B89BEB}"/>
              </a:ext>
            </a:extLst>
          </p:cNvPr>
          <p:cNvSpPr>
            <a:spLocks noGrp="1"/>
          </p:cNvSpPr>
          <p:nvPr>
            <p:ph type="ctrTitle" hasCustomPrompt="1"/>
          </p:nvPr>
        </p:nvSpPr>
        <p:spPr>
          <a:xfrm>
            <a:off x="815847" y="369568"/>
            <a:ext cx="6370144"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8" name="Text Placeholder 2">
            <a:extLst>
              <a:ext uri="{FF2B5EF4-FFF2-40B4-BE49-F238E27FC236}">
                <a16:creationId xmlns:a16="http://schemas.microsoft.com/office/drawing/2014/main" id="{AA146493-B21B-83E4-A303-DC5C35D11E39}"/>
              </a:ext>
            </a:extLst>
          </p:cNvPr>
          <p:cNvSpPr>
            <a:spLocks noGrp="1"/>
          </p:cNvSpPr>
          <p:nvPr>
            <p:ph type="body" sz="quarter" idx="18" hasCustomPrompt="1"/>
          </p:nvPr>
        </p:nvSpPr>
        <p:spPr>
          <a:xfrm>
            <a:off x="817037" y="1023200"/>
            <a:ext cx="6369438"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37117157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2_Right justified text_subhead_im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E1FAD2-17CF-1FA9-46F5-924AB40C1893}"/>
              </a:ext>
            </a:extLst>
          </p:cNvPr>
          <p:cNvSpPr/>
          <p:nvPr userDrawn="1"/>
        </p:nvSpPr>
        <p:spPr>
          <a:xfrm rot="5400000">
            <a:off x="6259692" y="925694"/>
            <a:ext cx="6858002" cy="5006614"/>
          </a:xfrm>
          <a:prstGeom prst="rect">
            <a:avLst/>
          </a:prstGeom>
          <a:solidFill>
            <a:srgbClr val="183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3">
            <a:extLst>
              <a:ext uri="{FF2B5EF4-FFF2-40B4-BE49-F238E27FC236}">
                <a16:creationId xmlns:a16="http://schemas.microsoft.com/office/drawing/2014/main" id="{4DB79E52-1DFF-16CC-91F7-FD84AE799DEC}"/>
              </a:ext>
            </a:extLst>
          </p:cNvPr>
          <p:cNvSpPr>
            <a:spLocks noGrp="1"/>
          </p:cNvSpPr>
          <p:nvPr>
            <p:ph type="body" sz="quarter" idx="17" hasCustomPrompt="1"/>
          </p:nvPr>
        </p:nvSpPr>
        <p:spPr>
          <a:xfrm>
            <a:off x="816449" y="1795671"/>
            <a:ext cx="5279551" cy="4306955"/>
          </a:xfrm>
          <a:prstGeom prst="rect">
            <a:avLst/>
          </a:prstGeom>
        </p:spPr>
        <p:txBody>
          <a:bodyPr vert="horz"/>
          <a:lstStyle>
            <a:lvl1pPr marL="0" marR="0" indent="0" algn="l" defTabSz="609525" rtl="0" eaLnBrk="1" fontAlgn="auto" latinLnBrk="0" hangingPunct="1">
              <a:lnSpc>
                <a:spcPts val="2373"/>
              </a:lnSpc>
              <a:spcBef>
                <a:spcPts val="0"/>
              </a:spcBef>
              <a:spcAft>
                <a:spcPts val="1600"/>
              </a:spcAft>
              <a:buClrTx/>
              <a:buSzTx/>
              <a:buFont typeface="Arial"/>
              <a:buNone/>
              <a:tabLst/>
              <a:defRPr lang="en-US" sz="14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2" name="Slide Number Placeholder 5">
            <a:extLst>
              <a:ext uri="{FF2B5EF4-FFF2-40B4-BE49-F238E27FC236}">
                <a16:creationId xmlns:a16="http://schemas.microsoft.com/office/drawing/2014/main" id="{72E50FCD-F0EB-F2F9-738E-DEC8857619BB}"/>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8" name="Text Placeholder 7">
            <a:extLst>
              <a:ext uri="{FF2B5EF4-FFF2-40B4-BE49-F238E27FC236}">
                <a16:creationId xmlns:a16="http://schemas.microsoft.com/office/drawing/2014/main" id="{6822BD03-C9A7-0FF5-B250-D973DBF28545}"/>
              </a:ext>
            </a:extLst>
          </p:cNvPr>
          <p:cNvSpPr>
            <a:spLocks noGrp="1"/>
          </p:cNvSpPr>
          <p:nvPr>
            <p:ph type="body" sz="quarter" idx="18" hasCustomPrompt="1"/>
          </p:nvPr>
        </p:nvSpPr>
        <p:spPr>
          <a:xfrm>
            <a:off x="7881938" y="1699695"/>
            <a:ext cx="3756025" cy="3458610"/>
          </a:xfrm>
          <a:prstGeom prst="rect">
            <a:avLst/>
          </a:prstGeom>
        </p:spPr>
        <p:txBody>
          <a:bodyPr/>
          <a:lstStyle>
            <a:lvl1pPr marL="0" indent="0" algn="ctr">
              <a:lnSpc>
                <a:spcPct val="100000"/>
              </a:lnSpc>
              <a:spcBef>
                <a:spcPts val="0"/>
              </a:spcBef>
              <a:buNone/>
              <a:defRPr>
                <a:solidFill>
                  <a:schemeClr val="bg1"/>
                </a:solidFill>
              </a:defRPr>
            </a:lvl1pPr>
            <a:lvl2pPr marL="457200" indent="0">
              <a:buNone/>
              <a:defRPr>
                <a:solidFill>
                  <a:srgbClr val="0076BF"/>
                </a:solidFill>
              </a:defRPr>
            </a:lvl2pPr>
            <a:lvl3pPr marL="914400" indent="0">
              <a:buNone/>
              <a:defRPr>
                <a:solidFill>
                  <a:srgbClr val="0076BF"/>
                </a:solidFill>
              </a:defRPr>
            </a:lvl3pPr>
            <a:lvl4pPr marL="1371600" indent="0">
              <a:buNone/>
              <a:defRPr>
                <a:solidFill>
                  <a:srgbClr val="0076BF"/>
                </a:solidFill>
              </a:defRPr>
            </a:lvl4pPr>
            <a:lvl5pPr marL="1828800" indent="0">
              <a:buNone/>
              <a:defRPr>
                <a:solidFill>
                  <a:srgbClr val="0076BF"/>
                </a:solidFill>
              </a:defRPr>
            </a:lvl5pPr>
          </a:lstStyle>
          <a:p>
            <a:pPr lvl="0"/>
            <a:r>
              <a:rPr lang="en-US"/>
              <a:t>Text or a quote </a:t>
            </a:r>
          </a:p>
          <a:p>
            <a:pPr lvl="0"/>
            <a:r>
              <a:rPr lang="en-US"/>
              <a:t>can go here. </a:t>
            </a:r>
          </a:p>
          <a:p>
            <a:pPr lvl="0"/>
            <a:r>
              <a:rPr lang="en-US"/>
              <a:t>Text or a quote </a:t>
            </a:r>
          </a:p>
          <a:p>
            <a:pPr lvl="0"/>
            <a:r>
              <a:rPr lang="en-US"/>
              <a:t>can go here.</a:t>
            </a:r>
          </a:p>
          <a:p>
            <a:pPr lvl="0"/>
            <a:r>
              <a:rPr lang="en-US"/>
              <a:t>Text or a quote </a:t>
            </a:r>
          </a:p>
          <a:p>
            <a:pPr lvl="0"/>
            <a:r>
              <a:rPr lang="en-US"/>
              <a:t>can go here. </a:t>
            </a:r>
          </a:p>
          <a:p>
            <a:pPr lvl="0"/>
            <a:r>
              <a:rPr lang="en-US"/>
              <a:t>Text or a quote </a:t>
            </a:r>
          </a:p>
          <a:p>
            <a:pPr lvl="0"/>
            <a:r>
              <a:rPr lang="en-US"/>
              <a:t>can go here. </a:t>
            </a:r>
          </a:p>
          <a:p>
            <a:pPr lvl="0"/>
            <a:r>
              <a:rPr lang="en-US"/>
              <a:t> </a:t>
            </a:r>
          </a:p>
          <a:p>
            <a:pPr lvl="0"/>
            <a:r>
              <a:rPr lang="en-US"/>
              <a:t> </a:t>
            </a:r>
          </a:p>
        </p:txBody>
      </p:sp>
      <p:sp>
        <p:nvSpPr>
          <p:cNvPr id="10" name="Title 1">
            <a:extLst>
              <a:ext uri="{FF2B5EF4-FFF2-40B4-BE49-F238E27FC236}">
                <a16:creationId xmlns:a16="http://schemas.microsoft.com/office/drawing/2014/main" id="{624103DE-CFA1-B0FD-6CFC-1F0633509BB1}"/>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11" name="Text Placeholder 2">
            <a:extLst>
              <a:ext uri="{FF2B5EF4-FFF2-40B4-BE49-F238E27FC236}">
                <a16:creationId xmlns:a16="http://schemas.microsoft.com/office/drawing/2014/main" id="{7BFCDF8C-453D-EB80-97E0-A7DE7ABFC9F3}"/>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14086986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7_Right justified text_subhead_im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E1FAD2-17CF-1FA9-46F5-924AB40C1893}"/>
              </a:ext>
            </a:extLst>
          </p:cNvPr>
          <p:cNvSpPr/>
          <p:nvPr userDrawn="1"/>
        </p:nvSpPr>
        <p:spPr>
          <a:xfrm rot="5400000">
            <a:off x="6259692" y="925694"/>
            <a:ext cx="6858002" cy="5006614"/>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3">
            <a:extLst>
              <a:ext uri="{FF2B5EF4-FFF2-40B4-BE49-F238E27FC236}">
                <a16:creationId xmlns:a16="http://schemas.microsoft.com/office/drawing/2014/main" id="{4DB79E52-1DFF-16CC-91F7-FD84AE799DEC}"/>
              </a:ext>
            </a:extLst>
          </p:cNvPr>
          <p:cNvSpPr>
            <a:spLocks noGrp="1"/>
          </p:cNvSpPr>
          <p:nvPr>
            <p:ph type="body" sz="quarter" idx="17" hasCustomPrompt="1"/>
          </p:nvPr>
        </p:nvSpPr>
        <p:spPr>
          <a:xfrm>
            <a:off x="816449" y="1795671"/>
            <a:ext cx="5279551" cy="4306955"/>
          </a:xfrm>
          <a:prstGeom prst="rect">
            <a:avLst/>
          </a:prstGeom>
        </p:spPr>
        <p:txBody>
          <a:bodyPr vert="horz"/>
          <a:lstStyle>
            <a:lvl1pPr marL="0" marR="0" indent="0" algn="l" defTabSz="609525" rtl="0" eaLnBrk="1" fontAlgn="auto" latinLnBrk="0" hangingPunct="1">
              <a:lnSpc>
                <a:spcPts val="2373"/>
              </a:lnSpc>
              <a:spcBef>
                <a:spcPts val="0"/>
              </a:spcBef>
              <a:spcAft>
                <a:spcPts val="1600"/>
              </a:spcAft>
              <a:buClrTx/>
              <a:buSzTx/>
              <a:buFont typeface="Arial"/>
              <a:buNone/>
              <a:tabLst/>
              <a:defRPr lang="en-US" sz="14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2" name="Slide Number Placeholder 5">
            <a:extLst>
              <a:ext uri="{FF2B5EF4-FFF2-40B4-BE49-F238E27FC236}">
                <a16:creationId xmlns:a16="http://schemas.microsoft.com/office/drawing/2014/main" id="{72E50FCD-F0EB-F2F9-738E-DEC8857619BB}"/>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4" name="Title 1">
            <a:extLst>
              <a:ext uri="{FF2B5EF4-FFF2-40B4-BE49-F238E27FC236}">
                <a16:creationId xmlns:a16="http://schemas.microsoft.com/office/drawing/2014/main" id="{9963CD0C-5803-7988-AFC7-C67F1A4787B9}"/>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9" name="Text Placeholder 2">
            <a:extLst>
              <a:ext uri="{FF2B5EF4-FFF2-40B4-BE49-F238E27FC236}">
                <a16:creationId xmlns:a16="http://schemas.microsoft.com/office/drawing/2014/main" id="{8BA532F2-E7C0-823E-5032-A342E74CE1E0}"/>
              </a:ext>
            </a:extLst>
          </p:cNvPr>
          <p:cNvSpPr>
            <a:spLocks noGrp="1"/>
          </p:cNvSpPr>
          <p:nvPr>
            <p:ph type="body" sz="quarter" idx="15"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11" name="Picture Placeholder 2">
            <a:extLst>
              <a:ext uri="{FF2B5EF4-FFF2-40B4-BE49-F238E27FC236}">
                <a16:creationId xmlns:a16="http://schemas.microsoft.com/office/drawing/2014/main" id="{942879AC-8A42-BC21-9B7C-8D659836C4F6}"/>
              </a:ext>
            </a:extLst>
          </p:cNvPr>
          <p:cNvSpPr>
            <a:spLocks noGrp="1"/>
          </p:cNvSpPr>
          <p:nvPr>
            <p:ph type="pic" sz="quarter" idx="18"/>
          </p:nvPr>
        </p:nvSpPr>
        <p:spPr>
          <a:xfrm>
            <a:off x="8101086" y="1673501"/>
            <a:ext cx="3339615" cy="4429125"/>
          </a:xfrm>
          <a:prstGeom prst="rect">
            <a:avLst/>
          </a:prstGeom>
        </p:spPr>
        <p:txBody>
          <a:bodyPr/>
          <a:lstStyle>
            <a:lvl1pPr marL="0" indent="0">
              <a:buNone/>
              <a:defRPr sz="1467" baseline="0">
                <a:solidFill>
                  <a:srgbClr val="595959"/>
                </a:solidFill>
                <a:latin typeface="Arial" panose="020B0604020202020204" pitchFamily="34" charset="0"/>
                <a:cs typeface="Arial" panose="020B0604020202020204" pitchFamily="34" charset="0"/>
              </a:defRPr>
            </a:lvl1pPr>
          </a:lstStyle>
          <a:p>
            <a:pPr lvl="0"/>
            <a:r>
              <a:rPr lang="en-US" noProof="0"/>
              <a:t>Click icon to add picture</a:t>
            </a:r>
          </a:p>
        </p:txBody>
      </p:sp>
    </p:spTree>
    <p:extLst>
      <p:ext uri="{BB962C8B-B14F-4D97-AF65-F5344CB8AC3E}">
        <p14:creationId xmlns:p14="http://schemas.microsoft.com/office/powerpoint/2010/main" val="34019206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Right justified text_subhead_imag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DB79E52-1DFF-16CC-91F7-FD84AE799DEC}"/>
              </a:ext>
            </a:extLst>
          </p:cNvPr>
          <p:cNvSpPr>
            <a:spLocks noGrp="1"/>
          </p:cNvSpPr>
          <p:nvPr>
            <p:ph type="body" sz="quarter" idx="17" hasCustomPrompt="1"/>
          </p:nvPr>
        </p:nvSpPr>
        <p:spPr>
          <a:xfrm>
            <a:off x="6233275" y="1795671"/>
            <a:ext cx="5279551" cy="4306955"/>
          </a:xfrm>
          <a:prstGeom prst="rect">
            <a:avLst/>
          </a:prstGeom>
        </p:spPr>
        <p:txBody>
          <a:bodyPr vert="horz"/>
          <a:lstStyle>
            <a:lvl1pPr marL="0" marR="0" indent="0" algn="l" defTabSz="609525" rtl="0" eaLnBrk="1" fontAlgn="auto" latinLnBrk="0" hangingPunct="1">
              <a:lnSpc>
                <a:spcPts val="2373"/>
              </a:lnSpc>
              <a:spcBef>
                <a:spcPts val="0"/>
              </a:spcBef>
              <a:spcAft>
                <a:spcPts val="1600"/>
              </a:spcAft>
              <a:buClrTx/>
              <a:buSzTx/>
              <a:buFont typeface="Arial"/>
              <a:buNone/>
              <a:tabLst/>
              <a:defRPr lang="en-US" sz="14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3" name="Picture Placeholder 2">
            <a:extLst>
              <a:ext uri="{FF2B5EF4-FFF2-40B4-BE49-F238E27FC236}">
                <a16:creationId xmlns:a16="http://schemas.microsoft.com/office/drawing/2014/main" id="{A10C7443-0085-47D9-81F9-A86C4456DF3B}"/>
              </a:ext>
            </a:extLst>
          </p:cNvPr>
          <p:cNvSpPr>
            <a:spLocks noGrp="1"/>
          </p:cNvSpPr>
          <p:nvPr>
            <p:ph type="pic" sz="quarter" idx="15"/>
          </p:nvPr>
        </p:nvSpPr>
        <p:spPr>
          <a:xfrm>
            <a:off x="0" y="0"/>
            <a:ext cx="5171016" cy="6858000"/>
          </a:xfrm>
          <a:prstGeom prst="rect">
            <a:avLst/>
          </a:prstGeom>
        </p:spPr>
        <p:txBody>
          <a:bodyPr/>
          <a:lstStyle>
            <a:lvl1pPr marL="0" indent="0">
              <a:buNone/>
              <a:defRPr sz="1467" baseline="0">
                <a:solidFill>
                  <a:srgbClr val="595959"/>
                </a:solidFill>
                <a:latin typeface="Arial" panose="020B0604020202020204" pitchFamily="34" charset="0"/>
                <a:cs typeface="Arial" panose="020B0604020202020204" pitchFamily="34" charset="0"/>
              </a:defRPr>
            </a:lvl1pPr>
          </a:lstStyle>
          <a:p>
            <a:pPr lvl="0"/>
            <a:r>
              <a:rPr lang="en-US" noProof="0"/>
              <a:t>Click icon to add picture</a:t>
            </a:r>
          </a:p>
        </p:txBody>
      </p:sp>
      <p:sp>
        <p:nvSpPr>
          <p:cNvPr id="2" name="Slide Number Placeholder 5">
            <a:extLst>
              <a:ext uri="{FF2B5EF4-FFF2-40B4-BE49-F238E27FC236}">
                <a16:creationId xmlns:a16="http://schemas.microsoft.com/office/drawing/2014/main" id="{C596B2E0-201F-C9C3-6A7B-1278399179D7}"/>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4" name="Title 1">
            <a:extLst>
              <a:ext uri="{FF2B5EF4-FFF2-40B4-BE49-F238E27FC236}">
                <a16:creationId xmlns:a16="http://schemas.microsoft.com/office/drawing/2014/main" id="{BD223429-A39B-E468-9B02-8D0953F9A2CA}"/>
              </a:ext>
            </a:extLst>
          </p:cNvPr>
          <p:cNvSpPr>
            <a:spLocks noGrp="1"/>
          </p:cNvSpPr>
          <p:nvPr>
            <p:ph type="ctrTitle" hasCustomPrompt="1"/>
          </p:nvPr>
        </p:nvSpPr>
        <p:spPr>
          <a:xfrm>
            <a:off x="6233275" y="369568"/>
            <a:ext cx="5349132"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8" name="Text Placeholder 2">
            <a:extLst>
              <a:ext uri="{FF2B5EF4-FFF2-40B4-BE49-F238E27FC236}">
                <a16:creationId xmlns:a16="http://schemas.microsoft.com/office/drawing/2014/main" id="{D3B93C0C-4441-A58D-0174-32504402EEF5}"/>
              </a:ext>
            </a:extLst>
          </p:cNvPr>
          <p:cNvSpPr>
            <a:spLocks noGrp="1"/>
          </p:cNvSpPr>
          <p:nvPr>
            <p:ph type="body" sz="quarter" idx="18" hasCustomPrompt="1"/>
          </p:nvPr>
        </p:nvSpPr>
        <p:spPr>
          <a:xfrm>
            <a:off x="6233864" y="1023200"/>
            <a:ext cx="5348539"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14834866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_Right justified text_subhead_imag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DB79E52-1DFF-16CC-91F7-FD84AE799DEC}"/>
              </a:ext>
            </a:extLst>
          </p:cNvPr>
          <p:cNvSpPr>
            <a:spLocks noGrp="1"/>
          </p:cNvSpPr>
          <p:nvPr>
            <p:ph type="body" sz="quarter" idx="17" hasCustomPrompt="1"/>
          </p:nvPr>
        </p:nvSpPr>
        <p:spPr>
          <a:xfrm>
            <a:off x="5282715" y="1795671"/>
            <a:ext cx="6230111" cy="4306955"/>
          </a:xfrm>
          <a:prstGeom prst="rect">
            <a:avLst/>
          </a:prstGeom>
        </p:spPr>
        <p:txBody>
          <a:bodyPr vert="horz"/>
          <a:lstStyle>
            <a:lvl1pPr marL="0" marR="0" indent="0" algn="l" defTabSz="609525" rtl="0" eaLnBrk="1" fontAlgn="auto" latinLnBrk="0" hangingPunct="1">
              <a:lnSpc>
                <a:spcPts val="2373"/>
              </a:lnSpc>
              <a:spcBef>
                <a:spcPts val="0"/>
              </a:spcBef>
              <a:spcAft>
                <a:spcPts val="1600"/>
              </a:spcAft>
              <a:buClrTx/>
              <a:buSzTx/>
              <a:buFont typeface="Arial"/>
              <a:buNone/>
              <a:tabLst/>
              <a:defRPr lang="en-US" sz="14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5" name="Rectangle 4">
            <a:extLst>
              <a:ext uri="{FF2B5EF4-FFF2-40B4-BE49-F238E27FC236}">
                <a16:creationId xmlns:a16="http://schemas.microsoft.com/office/drawing/2014/main" id="{E66C7589-E4A6-F099-42FA-CC2934C95BEF}"/>
              </a:ext>
            </a:extLst>
          </p:cNvPr>
          <p:cNvSpPr/>
          <p:nvPr userDrawn="1"/>
        </p:nvSpPr>
        <p:spPr>
          <a:xfrm rot="5400000">
            <a:off x="-925694" y="925694"/>
            <a:ext cx="6858002" cy="5006614"/>
          </a:xfrm>
          <a:prstGeom prst="rect">
            <a:avLst/>
          </a:prstGeom>
          <a:solidFill>
            <a:srgbClr val="183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5">
            <a:extLst>
              <a:ext uri="{FF2B5EF4-FFF2-40B4-BE49-F238E27FC236}">
                <a16:creationId xmlns:a16="http://schemas.microsoft.com/office/drawing/2014/main" id="{F729ACCE-39E8-C8E8-C02D-6280FE9C553E}"/>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4" name="Text Placeholder 7">
            <a:extLst>
              <a:ext uri="{FF2B5EF4-FFF2-40B4-BE49-F238E27FC236}">
                <a16:creationId xmlns:a16="http://schemas.microsoft.com/office/drawing/2014/main" id="{7C3F4330-05C8-17EA-2F9A-3FDE878F2C59}"/>
              </a:ext>
            </a:extLst>
          </p:cNvPr>
          <p:cNvSpPr>
            <a:spLocks noGrp="1"/>
          </p:cNvSpPr>
          <p:nvPr>
            <p:ph type="body" sz="quarter" idx="18" hasCustomPrompt="1"/>
          </p:nvPr>
        </p:nvSpPr>
        <p:spPr>
          <a:xfrm>
            <a:off x="625294" y="1699695"/>
            <a:ext cx="3756025" cy="3458610"/>
          </a:xfrm>
          <a:prstGeom prst="rect">
            <a:avLst/>
          </a:prstGeom>
        </p:spPr>
        <p:txBody>
          <a:bodyPr/>
          <a:lstStyle>
            <a:lvl1pPr marL="0" indent="0" algn="ctr">
              <a:lnSpc>
                <a:spcPct val="100000"/>
              </a:lnSpc>
              <a:spcBef>
                <a:spcPts val="0"/>
              </a:spcBef>
              <a:buNone/>
              <a:defRPr>
                <a:solidFill>
                  <a:schemeClr val="bg1"/>
                </a:solidFill>
              </a:defRPr>
            </a:lvl1pPr>
            <a:lvl2pPr marL="457200" indent="0">
              <a:buNone/>
              <a:defRPr>
                <a:solidFill>
                  <a:srgbClr val="0076BF"/>
                </a:solidFill>
              </a:defRPr>
            </a:lvl2pPr>
            <a:lvl3pPr marL="914400" indent="0">
              <a:buNone/>
              <a:defRPr>
                <a:solidFill>
                  <a:srgbClr val="0076BF"/>
                </a:solidFill>
              </a:defRPr>
            </a:lvl3pPr>
            <a:lvl4pPr marL="1371600" indent="0">
              <a:buNone/>
              <a:defRPr>
                <a:solidFill>
                  <a:srgbClr val="0076BF"/>
                </a:solidFill>
              </a:defRPr>
            </a:lvl4pPr>
            <a:lvl5pPr marL="1828800" indent="0">
              <a:buNone/>
              <a:defRPr>
                <a:solidFill>
                  <a:srgbClr val="0076BF"/>
                </a:solidFill>
              </a:defRPr>
            </a:lvl5pPr>
          </a:lstStyle>
          <a:p>
            <a:pPr lvl="0"/>
            <a:r>
              <a:rPr lang="en-US"/>
              <a:t>Text or a quote </a:t>
            </a:r>
          </a:p>
          <a:p>
            <a:pPr lvl="0"/>
            <a:r>
              <a:rPr lang="en-US"/>
              <a:t>can go here. </a:t>
            </a:r>
          </a:p>
          <a:p>
            <a:pPr lvl="0"/>
            <a:r>
              <a:rPr lang="en-US"/>
              <a:t>Text or a quote </a:t>
            </a:r>
          </a:p>
          <a:p>
            <a:pPr lvl="0"/>
            <a:r>
              <a:rPr lang="en-US"/>
              <a:t>can go here.</a:t>
            </a:r>
          </a:p>
          <a:p>
            <a:pPr lvl="0"/>
            <a:r>
              <a:rPr lang="en-US"/>
              <a:t>Text or a quote </a:t>
            </a:r>
          </a:p>
          <a:p>
            <a:pPr lvl="0"/>
            <a:r>
              <a:rPr lang="en-US"/>
              <a:t>can go here. </a:t>
            </a:r>
          </a:p>
          <a:p>
            <a:pPr lvl="0"/>
            <a:r>
              <a:rPr lang="en-US"/>
              <a:t>Text or a quote </a:t>
            </a:r>
          </a:p>
          <a:p>
            <a:pPr lvl="0"/>
            <a:r>
              <a:rPr lang="en-US"/>
              <a:t>can go here. </a:t>
            </a:r>
          </a:p>
          <a:p>
            <a:pPr lvl="0"/>
            <a:r>
              <a:rPr lang="en-US"/>
              <a:t> </a:t>
            </a:r>
          </a:p>
          <a:p>
            <a:pPr lvl="0"/>
            <a:r>
              <a:rPr lang="en-US"/>
              <a:t> </a:t>
            </a:r>
          </a:p>
        </p:txBody>
      </p:sp>
      <p:sp>
        <p:nvSpPr>
          <p:cNvPr id="8" name="Title 1">
            <a:extLst>
              <a:ext uri="{FF2B5EF4-FFF2-40B4-BE49-F238E27FC236}">
                <a16:creationId xmlns:a16="http://schemas.microsoft.com/office/drawing/2014/main" id="{14D8D380-8254-FD6D-593B-154E436EDD1A}"/>
              </a:ext>
            </a:extLst>
          </p:cNvPr>
          <p:cNvSpPr>
            <a:spLocks noGrp="1"/>
          </p:cNvSpPr>
          <p:nvPr>
            <p:ph type="ctrTitle" hasCustomPrompt="1"/>
          </p:nvPr>
        </p:nvSpPr>
        <p:spPr>
          <a:xfrm>
            <a:off x="5282715" y="369568"/>
            <a:ext cx="6299692"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9" name="Text Placeholder 2">
            <a:extLst>
              <a:ext uri="{FF2B5EF4-FFF2-40B4-BE49-F238E27FC236}">
                <a16:creationId xmlns:a16="http://schemas.microsoft.com/office/drawing/2014/main" id="{9EF60752-9931-7ED6-6F03-E53B7AFF4252}"/>
              </a:ext>
            </a:extLst>
          </p:cNvPr>
          <p:cNvSpPr>
            <a:spLocks noGrp="1"/>
          </p:cNvSpPr>
          <p:nvPr>
            <p:ph type="body" sz="quarter" idx="15" hasCustomPrompt="1"/>
          </p:nvPr>
        </p:nvSpPr>
        <p:spPr>
          <a:xfrm>
            <a:off x="5283409" y="1023200"/>
            <a:ext cx="6298994"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9496824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8_Right justified text_subhead_imag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DB79E52-1DFF-16CC-91F7-FD84AE799DEC}"/>
              </a:ext>
            </a:extLst>
          </p:cNvPr>
          <p:cNvSpPr>
            <a:spLocks noGrp="1"/>
          </p:cNvSpPr>
          <p:nvPr>
            <p:ph type="body" sz="quarter" idx="17" hasCustomPrompt="1"/>
          </p:nvPr>
        </p:nvSpPr>
        <p:spPr>
          <a:xfrm>
            <a:off x="5282715" y="1795671"/>
            <a:ext cx="6230111" cy="4306955"/>
          </a:xfrm>
          <a:prstGeom prst="rect">
            <a:avLst/>
          </a:prstGeom>
        </p:spPr>
        <p:txBody>
          <a:bodyPr vert="horz"/>
          <a:lstStyle>
            <a:lvl1pPr marL="0" marR="0" indent="0" algn="l" defTabSz="609525" rtl="0" eaLnBrk="1" fontAlgn="auto" latinLnBrk="0" hangingPunct="1">
              <a:lnSpc>
                <a:spcPts val="2373"/>
              </a:lnSpc>
              <a:spcBef>
                <a:spcPts val="0"/>
              </a:spcBef>
              <a:spcAft>
                <a:spcPts val="1600"/>
              </a:spcAft>
              <a:buClrTx/>
              <a:buSzTx/>
              <a:buFont typeface="Arial"/>
              <a:buNone/>
              <a:tabLst/>
              <a:defRPr lang="en-US" sz="14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2" name="Slide Number Placeholder 5">
            <a:extLst>
              <a:ext uri="{FF2B5EF4-FFF2-40B4-BE49-F238E27FC236}">
                <a16:creationId xmlns:a16="http://schemas.microsoft.com/office/drawing/2014/main" id="{F729ACCE-39E8-C8E8-C02D-6280FE9C553E}"/>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8" name="Title 1">
            <a:extLst>
              <a:ext uri="{FF2B5EF4-FFF2-40B4-BE49-F238E27FC236}">
                <a16:creationId xmlns:a16="http://schemas.microsoft.com/office/drawing/2014/main" id="{3D1FA184-4B24-BEE8-C5C0-46AC4E52D6F2}"/>
              </a:ext>
            </a:extLst>
          </p:cNvPr>
          <p:cNvSpPr>
            <a:spLocks noGrp="1"/>
          </p:cNvSpPr>
          <p:nvPr>
            <p:ph type="ctrTitle" hasCustomPrompt="1"/>
          </p:nvPr>
        </p:nvSpPr>
        <p:spPr>
          <a:xfrm>
            <a:off x="5282715" y="369568"/>
            <a:ext cx="6299692"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9" name="Text Placeholder 2">
            <a:extLst>
              <a:ext uri="{FF2B5EF4-FFF2-40B4-BE49-F238E27FC236}">
                <a16:creationId xmlns:a16="http://schemas.microsoft.com/office/drawing/2014/main" id="{90EAF48C-3C21-C8A6-7293-82D7DC54787A}"/>
              </a:ext>
            </a:extLst>
          </p:cNvPr>
          <p:cNvSpPr>
            <a:spLocks noGrp="1"/>
          </p:cNvSpPr>
          <p:nvPr>
            <p:ph type="body" sz="quarter" idx="15" hasCustomPrompt="1"/>
          </p:nvPr>
        </p:nvSpPr>
        <p:spPr>
          <a:xfrm>
            <a:off x="5283409" y="1023200"/>
            <a:ext cx="6298994"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10" name="Rectangle 9">
            <a:extLst>
              <a:ext uri="{FF2B5EF4-FFF2-40B4-BE49-F238E27FC236}">
                <a16:creationId xmlns:a16="http://schemas.microsoft.com/office/drawing/2014/main" id="{747B34F7-7FB9-B442-2FF9-9D93117B1A7C}"/>
              </a:ext>
            </a:extLst>
          </p:cNvPr>
          <p:cNvSpPr/>
          <p:nvPr userDrawn="1"/>
        </p:nvSpPr>
        <p:spPr>
          <a:xfrm rot="5400000">
            <a:off x="-1018601" y="925694"/>
            <a:ext cx="6858002" cy="5006614"/>
          </a:xfrm>
          <a:prstGeom prst="rect">
            <a:avLst/>
          </a:prstGeom>
          <a:solidFill>
            <a:srgbClr val="0076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
            <a:extLst>
              <a:ext uri="{FF2B5EF4-FFF2-40B4-BE49-F238E27FC236}">
                <a16:creationId xmlns:a16="http://schemas.microsoft.com/office/drawing/2014/main" id="{E6580532-003D-5C70-E251-E392209D9FB3}"/>
              </a:ext>
            </a:extLst>
          </p:cNvPr>
          <p:cNvSpPr>
            <a:spLocks noGrp="1"/>
          </p:cNvSpPr>
          <p:nvPr>
            <p:ph type="pic" sz="quarter" idx="18"/>
          </p:nvPr>
        </p:nvSpPr>
        <p:spPr>
          <a:xfrm>
            <a:off x="822793" y="1673501"/>
            <a:ext cx="3339615" cy="4429125"/>
          </a:xfrm>
          <a:prstGeom prst="rect">
            <a:avLst/>
          </a:prstGeom>
        </p:spPr>
        <p:txBody>
          <a:bodyPr/>
          <a:lstStyle>
            <a:lvl1pPr marL="0" indent="0">
              <a:buNone/>
              <a:defRPr sz="1467" baseline="0">
                <a:solidFill>
                  <a:srgbClr val="595959"/>
                </a:solidFill>
                <a:latin typeface="Arial" panose="020B0604020202020204" pitchFamily="34" charset="0"/>
                <a:cs typeface="Arial" panose="020B0604020202020204" pitchFamily="34" charset="0"/>
              </a:defRPr>
            </a:lvl1pPr>
          </a:lstStyle>
          <a:p>
            <a:pPr lvl="0"/>
            <a:r>
              <a:rPr lang="en-US" noProof="0"/>
              <a:t>Click icon to add picture</a:t>
            </a:r>
          </a:p>
        </p:txBody>
      </p:sp>
    </p:spTree>
    <p:extLst>
      <p:ext uri="{BB962C8B-B14F-4D97-AF65-F5344CB8AC3E}">
        <p14:creationId xmlns:p14="http://schemas.microsoft.com/office/powerpoint/2010/main" val="12542362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5_Right justified text_subhead_imag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DB79E52-1DFF-16CC-91F7-FD84AE799DEC}"/>
              </a:ext>
            </a:extLst>
          </p:cNvPr>
          <p:cNvSpPr>
            <a:spLocks noGrp="1"/>
          </p:cNvSpPr>
          <p:nvPr>
            <p:ph type="body" sz="quarter" idx="17" hasCustomPrompt="1"/>
          </p:nvPr>
        </p:nvSpPr>
        <p:spPr>
          <a:xfrm>
            <a:off x="815847" y="1795671"/>
            <a:ext cx="3645154" cy="4306955"/>
          </a:xfrm>
          <a:prstGeom prst="rect">
            <a:avLst/>
          </a:prstGeom>
        </p:spPr>
        <p:txBody>
          <a:bodyPr vert="horz"/>
          <a:lstStyle>
            <a:lvl1pPr marL="0" marR="0" indent="0" algn="l" defTabSz="609525" rtl="0" eaLnBrk="1" fontAlgn="auto" latinLnBrk="0" hangingPunct="1">
              <a:lnSpc>
                <a:spcPts val="2373"/>
              </a:lnSpc>
              <a:spcBef>
                <a:spcPts val="0"/>
              </a:spcBef>
              <a:spcAft>
                <a:spcPts val="1600"/>
              </a:spcAft>
              <a:buClrTx/>
              <a:buSzTx/>
              <a:buFont typeface="Arial"/>
              <a:buNone/>
              <a:tabLst/>
              <a:defRPr lang="en-US" sz="14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5" name="Rectangle 4">
            <a:extLst>
              <a:ext uri="{FF2B5EF4-FFF2-40B4-BE49-F238E27FC236}">
                <a16:creationId xmlns:a16="http://schemas.microsoft.com/office/drawing/2014/main" id="{E66C7589-E4A6-F099-42FA-CC2934C95BEF}"/>
              </a:ext>
            </a:extLst>
          </p:cNvPr>
          <p:cNvSpPr/>
          <p:nvPr userDrawn="1"/>
        </p:nvSpPr>
        <p:spPr>
          <a:xfrm rot="5400000">
            <a:off x="5086003" y="-247996"/>
            <a:ext cx="6858002" cy="7353993"/>
          </a:xfrm>
          <a:prstGeom prst="rect">
            <a:avLst/>
          </a:prstGeom>
          <a:solidFill>
            <a:srgbClr val="E9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3">
            <a:extLst>
              <a:ext uri="{FF2B5EF4-FFF2-40B4-BE49-F238E27FC236}">
                <a16:creationId xmlns:a16="http://schemas.microsoft.com/office/drawing/2014/main" id="{A1C985EA-03D3-995A-5A2E-EA59908B2A64}"/>
              </a:ext>
            </a:extLst>
          </p:cNvPr>
          <p:cNvSpPr>
            <a:spLocks noGrp="1"/>
          </p:cNvSpPr>
          <p:nvPr>
            <p:ph type="body" sz="quarter" idx="18" hasCustomPrompt="1"/>
          </p:nvPr>
        </p:nvSpPr>
        <p:spPr>
          <a:xfrm>
            <a:off x="6030860" y="814770"/>
            <a:ext cx="5174695" cy="698146"/>
          </a:xfrm>
          <a:prstGeom prst="rect">
            <a:avLst/>
          </a:prstGeom>
        </p:spPr>
        <p:txBody>
          <a:bodyPr vert="horz"/>
          <a:lstStyle>
            <a:lvl1pPr marL="0" marR="0" indent="0" algn="l" defTabSz="609525" rtl="0" eaLnBrk="1" fontAlgn="auto" latinLnBrk="0" hangingPunct="1">
              <a:lnSpc>
                <a:spcPct val="100000"/>
              </a:lnSpc>
              <a:spcBef>
                <a:spcPts val="0"/>
              </a:spcBef>
              <a:spcAft>
                <a:spcPts val="1600"/>
              </a:spcAft>
              <a:buClrTx/>
              <a:buSzTx/>
              <a:buFont typeface="Arial"/>
              <a:buNone/>
              <a:tabLst/>
              <a:defRPr lang="en-US" sz="12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4" name="Text Placeholder 3">
            <a:extLst>
              <a:ext uri="{FF2B5EF4-FFF2-40B4-BE49-F238E27FC236}">
                <a16:creationId xmlns:a16="http://schemas.microsoft.com/office/drawing/2014/main" id="{D2EA48B2-9952-1874-3668-C76EBA211D38}"/>
              </a:ext>
            </a:extLst>
          </p:cNvPr>
          <p:cNvSpPr>
            <a:spLocks noGrp="1"/>
          </p:cNvSpPr>
          <p:nvPr>
            <p:ph type="body" sz="quarter" idx="19" hasCustomPrompt="1"/>
          </p:nvPr>
        </p:nvSpPr>
        <p:spPr>
          <a:xfrm>
            <a:off x="6030860" y="1961927"/>
            <a:ext cx="5174695" cy="698146"/>
          </a:xfrm>
          <a:prstGeom prst="rect">
            <a:avLst/>
          </a:prstGeom>
        </p:spPr>
        <p:txBody>
          <a:bodyPr vert="horz"/>
          <a:lstStyle>
            <a:lvl1pPr marL="0" marR="0" indent="0" algn="l" defTabSz="609525" rtl="0" eaLnBrk="1" fontAlgn="auto" latinLnBrk="0" hangingPunct="1">
              <a:lnSpc>
                <a:spcPct val="100000"/>
              </a:lnSpc>
              <a:spcBef>
                <a:spcPts val="0"/>
              </a:spcBef>
              <a:spcAft>
                <a:spcPts val="1600"/>
              </a:spcAft>
              <a:buClrTx/>
              <a:buSzTx/>
              <a:buFont typeface="Arial"/>
              <a:buNone/>
              <a:tabLst/>
              <a:defRPr lang="en-US" sz="12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8" name="Text Placeholder 3">
            <a:extLst>
              <a:ext uri="{FF2B5EF4-FFF2-40B4-BE49-F238E27FC236}">
                <a16:creationId xmlns:a16="http://schemas.microsoft.com/office/drawing/2014/main" id="{D948365B-1C0F-9A6C-5D91-A94B07B710ED}"/>
              </a:ext>
            </a:extLst>
          </p:cNvPr>
          <p:cNvSpPr>
            <a:spLocks noGrp="1"/>
          </p:cNvSpPr>
          <p:nvPr>
            <p:ph type="body" sz="quarter" idx="20" hasCustomPrompt="1"/>
          </p:nvPr>
        </p:nvSpPr>
        <p:spPr>
          <a:xfrm>
            <a:off x="6030860" y="3109084"/>
            <a:ext cx="5174695" cy="698146"/>
          </a:xfrm>
          <a:prstGeom prst="rect">
            <a:avLst/>
          </a:prstGeom>
        </p:spPr>
        <p:txBody>
          <a:bodyPr vert="horz"/>
          <a:lstStyle>
            <a:lvl1pPr marL="0" marR="0" indent="0" algn="l" defTabSz="609525" rtl="0" eaLnBrk="1" fontAlgn="auto" latinLnBrk="0" hangingPunct="1">
              <a:lnSpc>
                <a:spcPct val="100000"/>
              </a:lnSpc>
              <a:spcBef>
                <a:spcPts val="0"/>
              </a:spcBef>
              <a:spcAft>
                <a:spcPts val="1600"/>
              </a:spcAft>
              <a:buClrTx/>
              <a:buSzTx/>
              <a:buFont typeface="Arial"/>
              <a:buNone/>
              <a:tabLst/>
              <a:defRPr lang="en-US" sz="12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9" name="Text Placeholder 3">
            <a:extLst>
              <a:ext uri="{FF2B5EF4-FFF2-40B4-BE49-F238E27FC236}">
                <a16:creationId xmlns:a16="http://schemas.microsoft.com/office/drawing/2014/main" id="{3E81C213-90D2-11A5-0ED8-92ED4FFA9DBF}"/>
              </a:ext>
            </a:extLst>
          </p:cNvPr>
          <p:cNvSpPr>
            <a:spLocks noGrp="1"/>
          </p:cNvSpPr>
          <p:nvPr>
            <p:ph type="body" sz="quarter" idx="21" hasCustomPrompt="1"/>
          </p:nvPr>
        </p:nvSpPr>
        <p:spPr>
          <a:xfrm>
            <a:off x="6030860" y="4256241"/>
            <a:ext cx="5174695" cy="698146"/>
          </a:xfrm>
          <a:prstGeom prst="rect">
            <a:avLst/>
          </a:prstGeom>
        </p:spPr>
        <p:txBody>
          <a:bodyPr vert="horz"/>
          <a:lstStyle>
            <a:lvl1pPr marL="0" marR="0" indent="0" algn="l" defTabSz="609525" rtl="0" eaLnBrk="1" fontAlgn="auto" latinLnBrk="0" hangingPunct="1">
              <a:lnSpc>
                <a:spcPct val="100000"/>
              </a:lnSpc>
              <a:spcBef>
                <a:spcPts val="0"/>
              </a:spcBef>
              <a:spcAft>
                <a:spcPts val="1600"/>
              </a:spcAft>
              <a:buClrTx/>
              <a:buSzTx/>
              <a:buFont typeface="Arial"/>
              <a:buNone/>
              <a:tabLst/>
              <a:defRPr lang="en-US" sz="12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10" name="Text Placeholder 3">
            <a:extLst>
              <a:ext uri="{FF2B5EF4-FFF2-40B4-BE49-F238E27FC236}">
                <a16:creationId xmlns:a16="http://schemas.microsoft.com/office/drawing/2014/main" id="{F68AF589-3ADA-C51B-1C13-AC0A29ADE6DE}"/>
              </a:ext>
            </a:extLst>
          </p:cNvPr>
          <p:cNvSpPr>
            <a:spLocks noGrp="1"/>
          </p:cNvSpPr>
          <p:nvPr>
            <p:ph type="body" sz="quarter" idx="22" hasCustomPrompt="1"/>
          </p:nvPr>
        </p:nvSpPr>
        <p:spPr>
          <a:xfrm>
            <a:off x="6030860" y="5403397"/>
            <a:ext cx="5174695" cy="698146"/>
          </a:xfrm>
          <a:prstGeom prst="rect">
            <a:avLst/>
          </a:prstGeom>
        </p:spPr>
        <p:txBody>
          <a:bodyPr vert="horz"/>
          <a:lstStyle>
            <a:lvl1pPr marL="0" marR="0" indent="0" algn="l" defTabSz="609525" rtl="0" eaLnBrk="1" fontAlgn="auto" latinLnBrk="0" hangingPunct="1">
              <a:lnSpc>
                <a:spcPct val="100000"/>
              </a:lnSpc>
              <a:spcBef>
                <a:spcPts val="0"/>
              </a:spcBef>
              <a:spcAft>
                <a:spcPts val="1600"/>
              </a:spcAft>
              <a:buClrTx/>
              <a:buSzTx/>
              <a:buFont typeface="Arial"/>
              <a:buNone/>
              <a:tabLst/>
              <a:defRPr lang="en-US" sz="12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11" name="Slide Number Placeholder 5">
            <a:extLst>
              <a:ext uri="{FF2B5EF4-FFF2-40B4-BE49-F238E27FC236}">
                <a16:creationId xmlns:a16="http://schemas.microsoft.com/office/drawing/2014/main" id="{16735EB0-1FB0-522A-EE5F-E8BF9F5C196F}"/>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12" name="Title 1">
            <a:extLst>
              <a:ext uri="{FF2B5EF4-FFF2-40B4-BE49-F238E27FC236}">
                <a16:creationId xmlns:a16="http://schemas.microsoft.com/office/drawing/2014/main" id="{B91859E8-1BCA-72B1-FB48-562DADB252C6}"/>
              </a:ext>
            </a:extLst>
          </p:cNvPr>
          <p:cNvSpPr>
            <a:spLocks noGrp="1"/>
          </p:cNvSpPr>
          <p:nvPr>
            <p:ph type="ctrTitle" hasCustomPrompt="1"/>
          </p:nvPr>
        </p:nvSpPr>
        <p:spPr>
          <a:xfrm>
            <a:off x="815846" y="369568"/>
            <a:ext cx="3885107"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13" name="Text Placeholder 2">
            <a:extLst>
              <a:ext uri="{FF2B5EF4-FFF2-40B4-BE49-F238E27FC236}">
                <a16:creationId xmlns:a16="http://schemas.microsoft.com/office/drawing/2014/main" id="{4302C6E0-DD13-A174-2F8B-294A30C56D61}"/>
              </a:ext>
            </a:extLst>
          </p:cNvPr>
          <p:cNvSpPr>
            <a:spLocks noGrp="1"/>
          </p:cNvSpPr>
          <p:nvPr>
            <p:ph type="body" sz="quarter" idx="15" hasCustomPrompt="1"/>
          </p:nvPr>
        </p:nvSpPr>
        <p:spPr>
          <a:xfrm>
            <a:off x="817037" y="1023200"/>
            <a:ext cx="3884676"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40180308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6_Right justified text_subhead_imag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DB79E52-1DFF-16CC-91F7-FD84AE799DEC}"/>
              </a:ext>
            </a:extLst>
          </p:cNvPr>
          <p:cNvSpPr>
            <a:spLocks noGrp="1"/>
          </p:cNvSpPr>
          <p:nvPr>
            <p:ph type="body" sz="quarter" idx="17" hasCustomPrompt="1"/>
          </p:nvPr>
        </p:nvSpPr>
        <p:spPr>
          <a:xfrm>
            <a:off x="815847" y="1795671"/>
            <a:ext cx="3645154" cy="4306955"/>
          </a:xfrm>
          <a:prstGeom prst="rect">
            <a:avLst/>
          </a:prstGeom>
        </p:spPr>
        <p:txBody>
          <a:bodyPr vert="horz"/>
          <a:lstStyle>
            <a:lvl1pPr marL="0" marR="0" indent="0" algn="l" defTabSz="609525" rtl="0" eaLnBrk="1" fontAlgn="auto" latinLnBrk="0" hangingPunct="1">
              <a:lnSpc>
                <a:spcPts val="2373"/>
              </a:lnSpc>
              <a:spcBef>
                <a:spcPts val="0"/>
              </a:spcBef>
              <a:spcAft>
                <a:spcPts val="1600"/>
              </a:spcAft>
              <a:buClrTx/>
              <a:buSzTx/>
              <a:buFont typeface="Arial"/>
              <a:buNone/>
              <a:tabLst/>
              <a:defRPr lang="en-US" sz="14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5" name="Rectangle 4">
            <a:extLst>
              <a:ext uri="{FF2B5EF4-FFF2-40B4-BE49-F238E27FC236}">
                <a16:creationId xmlns:a16="http://schemas.microsoft.com/office/drawing/2014/main" id="{E66C7589-E4A6-F099-42FA-CC2934C95BEF}"/>
              </a:ext>
            </a:extLst>
          </p:cNvPr>
          <p:cNvSpPr/>
          <p:nvPr userDrawn="1"/>
        </p:nvSpPr>
        <p:spPr>
          <a:xfrm rot="5400000">
            <a:off x="5086003" y="-247996"/>
            <a:ext cx="6858002" cy="7353993"/>
          </a:xfrm>
          <a:prstGeom prst="rect">
            <a:avLst/>
          </a:prstGeom>
          <a:solidFill>
            <a:srgbClr val="183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2">
            <a:extLst>
              <a:ext uri="{FF2B5EF4-FFF2-40B4-BE49-F238E27FC236}">
                <a16:creationId xmlns:a16="http://schemas.microsoft.com/office/drawing/2014/main" id="{96633E72-42B6-D0F0-5B8A-308DA4016175}"/>
              </a:ext>
            </a:extLst>
          </p:cNvPr>
          <p:cNvSpPr>
            <a:spLocks noGrp="1"/>
          </p:cNvSpPr>
          <p:nvPr>
            <p:ph type="pic" sz="quarter" idx="18"/>
          </p:nvPr>
        </p:nvSpPr>
        <p:spPr>
          <a:xfrm>
            <a:off x="5636029" y="933261"/>
            <a:ext cx="5861882" cy="5169365"/>
          </a:xfrm>
          <a:prstGeom prst="rect">
            <a:avLst/>
          </a:prstGeom>
        </p:spPr>
        <p:txBody>
          <a:bodyPr/>
          <a:lstStyle>
            <a:lvl1pPr marL="0" indent="0">
              <a:buNone/>
              <a:defRPr sz="1467" baseline="0">
                <a:solidFill>
                  <a:srgbClr val="595959"/>
                </a:solidFill>
                <a:latin typeface="Arial" panose="020B0604020202020204" pitchFamily="34" charset="0"/>
                <a:cs typeface="Arial" panose="020B0604020202020204" pitchFamily="34" charset="0"/>
              </a:defRPr>
            </a:lvl1pPr>
          </a:lstStyle>
          <a:p>
            <a:pPr lvl="0"/>
            <a:r>
              <a:rPr lang="en-US" noProof="0"/>
              <a:t>Click icon to add picture</a:t>
            </a:r>
          </a:p>
        </p:txBody>
      </p:sp>
      <p:sp>
        <p:nvSpPr>
          <p:cNvPr id="2" name="Slide Number Placeholder 5">
            <a:extLst>
              <a:ext uri="{FF2B5EF4-FFF2-40B4-BE49-F238E27FC236}">
                <a16:creationId xmlns:a16="http://schemas.microsoft.com/office/drawing/2014/main" id="{91D9EF70-36ED-D778-714C-FAD89D883A5F}"/>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4" name="Title 1">
            <a:extLst>
              <a:ext uri="{FF2B5EF4-FFF2-40B4-BE49-F238E27FC236}">
                <a16:creationId xmlns:a16="http://schemas.microsoft.com/office/drawing/2014/main" id="{0D230035-AD6F-DD30-6646-263E62C0DA6B}"/>
              </a:ext>
            </a:extLst>
          </p:cNvPr>
          <p:cNvSpPr>
            <a:spLocks noGrp="1"/>
          </p:cNvSpPr>
          <p:nvPr>
            <p:ph type="ctrTitle" hasCustomPrompt="1"/>
          </p:nvPr>
        </p:nvSpPr>
        <p:spPr>
          <a:xfrm>
            <a:off x="815846" y="369568"/>
            <a:ext cx="3885107"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8" name="Text Placeholder 2">
            <a:extLst>
              <a:ext uri="{FF2B5EF4-FFF2-40B4-BE49-F238E27FC236}">
                <a16:creationId xmlns:a16="http://schemas.microsoft.com/office/drawing/2014/main" id="{A27CFD57-A54D-AFF8-8A34-A31A5644AD29}"/>
              </a:ext>
            </a:extLst>
          </p:cNvPr>
          <p:cNvSpPr>
            <a:spLocks noGrp="1"/>
          </p:cNvSpPr>
          <p:nvPr>
            <p:ph type="body" sz="quarter" idx="15" hasCustomPrompt="1"/>
          </p:nvPr>
        </p:nvSpPr>
        <p:spPr>
          <a:xfrm>
            <a:off x="817037" y="1023200"/>
            <a:ext cx="3884676"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14994498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Right justified text_subhead_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8BE88E-0198-8EF7-29E2-0548D0A342F0}"/>
              </a:ext>
            </a:extLst>
          </p:cNvPr>
          <p:cNvSpPr/>
          <p:nvPr userDrawn="1"/>
        </p:nvSpPr>
        <p:spPr>
          <a:xfrm rot="5400000">
            <a:off x="4381499" y="-952499"/>
            <a:ext cx="3429000" cy="12192002"/>
          </a:xfrm>
          <a:prstGeom prst="rect">
            <a:avLst/>
          </a:prstGeom>
          <a:solidFill>
            <a:srgbClr val="E9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5"/>
          </p:nvPr>
        </p:nvSpPr>
        <p:spPr>
          <a:xfrm>
            <a:off x="640596" y="2027583"/>
            <a:ext cx="6458411" cy="2872409"/>
          </a:xfrm>
          <a:prstGeom prst="rect">
            <a:avLst/>
          </a:prstGeom>
        </p:spPr>
        <p:txBody>
          <a:bodyPr/>
          <a:lstStyle>
            <a:lvl1pPr marL="0" indent="0">
              <a:buNone/>
              <a:defRPr sz="1467" baseline="0">
                <a:solidFill>
                  <a:srgbClr val="595959"/>
                </a:solidFill>
                <a:latin typeface="Arial" panose="020B0604020202020204" pitchFamily="34" charset="0"/>
                <a:cs typeface="Arial" panose="020B0604020202020204" pitchFamily="34" charset="0"/>
              </a:defRPr>
            </a:lvl1pPr>
          </a:lstStyle>
          <a:p>
            <a:pPr lvl="0"/>
            <a:r>
              <a:rPr lang="en-US" noProof="0"/>
              <a:t>Click icon to add picture</a:t>
            </a:r>
          </a:p>
        </p:txBody>
      </p:sp>
      <p:sp>
        <p:nvSpPr>
          <p:cNvPr id="2" name="Slide Number Placeholder 5">
            <a:extLst>
              <a:ext uri="{FF2B5EF4-FFF2-40B4-BE49-F238E27FC236}">
                <a16:creationId xmlns:a16="http://schemas.microsoft.com/office/drawing/2014/main" id="{A986CA32-38F6-F1FA-3A67-277DFAC22673}"/>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8" name="Text Placeholder 3">
            <a:extLst>
              <a:ext uri="{FF2B5EF4-FFF2-40B4-BE49-F238E27FC236}">
                <a16:creationId xmlns:a16="http://schemas.microsoft.com/office/drawing/2014/main" id="{77DD2B43-7F38-B7FA-779F-91F1FE5CFBAE}"/>
              </a:ext>
            </a:extLst>
          </p:cNvPr>
          <p:cNvSpPr>
            <a:spLocks noGrp="1"/>
          </p:cNvSpPr>
          <p:nvPr>
            <p:ph type="body" sz="quarter" idx="17" hasCustomPrompt="1"/>
          </p:nvPr>
        </p:nvSpPr>
        <p:spPr>
          <a:xfrm>
            <a:off x="7584141" y="1795671"/>
            <a:ext cx="3928685" cy="4306955"/>
          </a:xfrm>
          <a:prstGeom prst="rect">
            <a:avLst/>
          </a:prstGeom>
        </p:spPr>
        <p:txBody>
          <a:bodyPr vert="horz"/>
          <a:lstStyle>
            <a:lvl1pPr marL="0" marR="0" indent="0" algn="l" defTabSz="609525" rtl="0" eaLnBrk="1" fontAlgn="auto" latinLnBrk="0" hangingPunct="1">
              <a:lnSpc>
                <a:spcPts val="2373"/>
              </a:lnSpc>
              <a:spcBef>
                <a:spcPts val="0"/>
              </a:spcBef>
              <a:spcAft>
                <a:spcPts val="1600"/>
              </a:spcAft>
              <a:buClrTx/>
              <a:buSzTx/>
              <a:buFont typeface="Arial"/>
              <a:buNone/>
              <a:tabLst/>
              <a:defRPr lang="en-US" sz="1400" b="0" i="0">
                <a:solidFill>
                  <a:schemeClr val="tx1">
                    <a:lumMod val="50000"/>
                    <a:lumOff val="50000"/>
                  </a:schemeClr>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5" name="Title 1">
            <a:extLst>
              <a:ext uri="{FF2B5EF4-FFF2-40B4-BE49-F238E27FC236}">
                <a16:creationId xmlns:a16="http://schemas.microsoft.com/office/drawing/2014/main" id="{CE52C729-1C7F-5566-117A-477A0FD27EDD}"/>
              </a:ext>
            </a:extLst>
          </p:cNvPr>
          <p:cNvSpPr>
            <a:spLocks noGrp="1"/>
          </p:cNvSpPr>
          <p:nvPr>
            <p:ph type="ctrTitle" hasCustomPrompt="1"/>
          </p:nvPr>
        </p:nvSpPr>
        <p:spPr>
          <a:xfrm>
            <a:off x="7584141" y="369568"/>
            <a:ext cx="3998266"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6" name="Text Placeholder 2">
            <a:extLst>
              <a:ext uri="{FF2B5EF4-FFF2-40B4-BE49-F238E27FC236}">
                <a16:creationId xmlns:a16="http://schemas.microsoft.com/office/drawing/2014/main" id="{BB90DFF9-F647-737C-29BB-EA02DCDF2673}"/>
              </a:ext>
            </a:extLst>
          </p:cNvPr>
          <p:cNvSpPr>
            <a:spLocks noGrp="1"/>
          </p:cNvSpPr>
          <p:nvPr>
            <p:ph type="body" sz="quarter" idx="18" hasCustomPrompt="1"/>
          </p:nvPr>
        </p:nvSpPr>
        <p:spPr>
          <a:xfrm>
            <a:off x="7584580" y="1023200"/>
            <a:ext cx="3997823"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3905567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Right justified text_subhead_image">
    <p:spTree>
      <p:nvGrpSpPr>
        <p:cNvPr id="1" name=""/>
        <p:cNvGrpSpPr/>
        <p:nvPr/>
      </p:nvGrpSpPr>
      <p:grpSpPr>
        <a:xfrm>
          <a:off x="0" y="0"/>
          <a:ext cx="0" cy="0"/>
          <a:chOff x="0" y="0"/>
          <a:chExt cx="0" cy="0"/>
        </a:xfrm>
      </p:grpSpPr>
      <p:sp>
        <p:nvSpPr>
          <p:cNvPr id="5" name="Table Placeholder 3">
            <a:extLst>
              <a:ext uri="{FF2B5EF4-FFF2-40B4-BE49-F238E27FC236}">
                <a16:creationId xmlns:a16="http://schemas.microsoft.com/office/drawing/2014/main" id="{2AB7A485-95F2-E04D-BCF6-32488560169B}"/>
              </a:ext>
            </a:extLst>
          </p:cNvPr>
          <p:cNvSpPr>
            <a:spLocks noGrp="1"/>
          </p:cNvSpPr>
          <p:nvPr>
            <p:ph type="tbl" sz="quarter" idx="15"/>
          </p:nvPr>
        </p:nvSpPr>
        <p:spPr>
          <a:xfrm>
            <a:off x="817036" y="2017645"/>
            <a:ext cx="10765367" cy="3122505"/>
          </a:xfrm>
          <a:prstGeom prst="rect">
            <a:avLst/>
          </a:prstGeom>
        </p:spPr>
        <p:txBody>
          <a:bodyPr/>
          <a:lstStyle>
            <a:lvl1pPr marL="0" indent="0">
              <a:buNone/>
              <a:defRPr sz="1200">
                <a:solidFill>
                  <a:srgbClr val="595959"/>
                </a:solidFill>
                <a:latin typeface="Arial" panose="020B0604020202020204" pitchFamily="34" charset="0"/>
                <a:cs typeface="Arial" panose="020B0604020202020204" pitchFamily="34" charset="0"/>
              </a:defRPr>
            </a:lvl1pPr>
          </a:lstStyle>
          <a:p>
            <a:pPr lvl="0"/>
            <a:r>
              <a:rPr lang="en-US" noProof="0"/>
              <a:t>Click icon to add table</a:t>
            </a:r>
          </a:p>
        </p:txBody>
      </p:sp>
      <p:sp>
        <p:nvSpPr>
          <p:cNvPr id="2" name="Slide Number Placeholder 5">
            <a:extLst>
              <a:ext uri="{FF2B5EF4-FFF2-40B4-BE49-F238E27FC236}">
                <a16:creationId xmlns:a16="http://schemas.microsoft.com/office/drawing/2014/main" id="{E13283BF-8B64-EB39-72C3-FF232AADD4CE}"/>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4" name="Title 1">
            <a:extLst>
              <a:ext uri="{FF2B5EF4-FFF2-40B4-BE49-F238E27FC236}">
                <a16:creationId xmlns:a16="http://schemas.microsoft.com/office/drawing/2014/main" id="{ED61B7F1-66BB-E6E9-B119-8ACDF2704AF1}"/>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7" name="Text Placeholder 2">
            <a:extLst>
              <a:ext uri="{FF2B5EF4-FFF2-40B4-BE49-F238E27FC236}">
                <a16:creationId xmlns:a16="http://schemas.microsoft.com/office/drawing/2014/main" id="{96AA823F-B36C-D026-FB9C-28C932EC1395}"/>
              </a:ext>
            </a:extLst>
          </p:cNvPr>
          <p:cNvSpPr>
            <a:spLocks noGrp="1"/>
          </p:cNvSpPr>
          <p:nvPr>
            <p:ph type="body" sz="quarter" idx="16"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39488375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Right justified text_subhead_image">
    <p:spTree>
      <p:nvGrpSpPr>
        <p:cNvPr id="1" name=""/>
        <p:cNvGrpSpPr/>
        <p:nvPr/>
      </p:nvGrpSpPr>
      <p:grpSpPr>
        <a:xfrm>
          <a:off x="0" y="0"/>
          <a:ext cx="0" cy="0"/>
          <a:chOff x="0" y="0"/>
          <a:chExt cx="0" cy="0"/>
        </a:xfrm>
      </p:grpSpPr>
      <p:sp>
        <p:nvSpPr>
          <p:cNvPr id="3" name="Chart Placeholder 2">
            <a:extLst>
              <a:ext uri="{FF2B5EF4-FFF2-40B4-BE49-F238E27FC236}">
                <a16:creationId xmlns:a16="http://schemas.microsoft.com/office/drawing/2014/main" id="{3CD65860-8DA3-5B17-EEC0-FC94E901C1C0}"/>
              </a:ext>
            </a:extLst>
          </p:cNvPr>
          <p:cNvSpPr>
            <a:spLocks noGrp="1"/>
          </p:cNvSpPr>
          <p:nvPr>
            <p:ph type="chart" sz="quarter" idx="15"/>
          </p:nvPr>
        </p:nvSpPr>
        <p:spPr>
          <a:xfrm>
            <a:off x="817036" y="1598507"/>
            <a:ext cx="10765367" cy="4267200"/>
          </a:xfrm>
          <a:prstGeom prst="rect">
            <a:avLst/>
          </a:prstGeom>
        </p:spPr>
        <p:txBody>
          <a:bodyPr/>
          <a:lstStyle>
            <a:lvl1pPr marL="0" indent="0">
              <a:buNone/>
              <a:defRPr sz="1200" baseline="0">
                <a:solidFill>
                  <a:schemeClr val="bg1">
                    <a:lumMod val="50000"/>
                  </a:schemeClr>
                </a:solidFill>
                <a:latin typeface="Arial" panose="020B0604020202020204" pitchFamily="34" charset="0"/>
                <a:cs typeface="Arial" panose="020B0604020202020204" pitchFamily="34" charset="0"/>
              </a:defRPr>
            </a:lvl1pPr>
          </a:lstStyle>
          <a:p>
            <a:pPr lvl="0"/>
            <a:r>
              <a:rPr lang="en-US" noProof="0"/>
              <a:t>Click icon to add chart</a:t>
            </a:r>
          </a:p>
        </p:txBody>
      </p:sp>
      <p:sp>
        <p:nvSpPr>
          <p:cNvPr id="2" name="Slide Number Placeholder 5">
            <a:extLst>
              <a:ext uri="{FF2B5EF4-FFF2-40B4-BE49-F238E27FC236}">
                <a16:creationId xmlns:a16="http://schemas.microsoft.com/office/drawing/2014/main" id="{9A7B1F79-D136-CEB2-E25B-33AAE0412251}"/>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4" name="Title 1">
            <a:extLst>
              <a:ext uri="{FF2B5EF4-FFF2-40B4-BE49-F238E27FC236}">
                <a16:creationId xmlns:a16="http://schemas.microsoft.com/office/drawing/2014/main" id="{06D7190B-C826-5E87-0ED9-E5AE6B27342C}"/>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7" name="Text Placeholder 2">
            <a:extLst>
              <a:ext uri="{FF2B5EF4-FFF2-40B4-BE49-F238E27FC236}">
                <a16:creationId xmlns:a16="http://schemas.microsoft.com/office/drawing/2014/main" id="{B862F9E3-4CF8-9B7E-D89E-D97EFA80653F}"/>
              </a:ext>
            </a:extLst>
          </p:cNvPr>
          <p:cNvSpPr>
            <a:spLocks noGrp="1"/>
          </p:cNvSpPr>
          <p:nvPr>
            <p:ph type="body" sz="quarter" idx="16"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18875523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1_Right justified text_subhead_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D9D4565-9D30-0D67-3A2B-C0231059CE1B}"/>
              </a:ext>
            </a:extLst>
          </p:cNvPr>
          <p:cNvSpPr/>
          <p:nvPr userDrawn="1"/>
        </p:nvSpPr>
        <p:spPr>
          <a:xfrm rot="5400000">
            <a:off x="2666998" y="-2667000"/>
            <a:ext cx="6858002" cy="12192002"/>
          </a:xfrm>
          <a:prstGeom prst="rect">
            <a:avLst/>
          </a:prstGeom>
          <a:solidFill>
            <a:srgbClr val="183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0011209-694A-DEA0-BC53-F1EC57446BD3}"/>
              </a:ext>
            </a:extLst>
          </p:cNvPr>
          <p:cNvPicPr>
            <a:picLocks noChangeAspect="1"/>
          </p:cNvPicPr>
          <p:nvPr userDrawn="1"/>
        </p:nvPicPr>
        <p:blipFill>
          <a:blip r:embed="rId2">
            <a:alphaModFix amt="7000"/>
          </a:blip>
          <a:stretch>
            <a:fillRect/>
          </a:stretch>
        </p:blipFill>
        <p:spPr>
          <a:xfrm>
            <a:off x="245796" y="-1425289"/>
            <a:ext cx="11203763" cy="9921987"/>
          </a:xfrm>
          <a:prstGeom prst="rect">
            <a:avLst/>
          </a:prstGeom>
        </p:spPr>
      </p:pic>
      <p:sp>
        <p:nvSpPr>
          <p:cNvPr id="3" name="Chart Placeholder 2">
            <a:extLst>
              <a:ext uri="{FF2B5EF4-FFF2-40B4-BE49-F238E27FC236}">
                <a16:creationId xmlns:a16="http://schemas.microsoft.com/office/drawing/2014/main" id="{3CD65860-8DA3-5B17-EEC0-FC94E901C1C0}"/>
              </a:ext>
            </a:extLst>
          </p:cNvPr>
          <p:cNvSpPr>
            <a:spLocks noGrp="1"/>
          </p:cNvSpPr>
          <p:nvPr>
            <p:ph type="chart" sz="quarter" idx="15"/>
          </p:nvPr>
        </p:nvSpPr>
        <p:spPr>
          <a:xfrm>
            <a:off x="817036" y="1598507"/>
            <a:ext cx="10765367" cy="4267200"/>
          </a:xfrm>
          <a:prstGeom prst="rect">
            <a:avLst/>
          </a:prstGeom>
        </p:spPr>
        <p:txBody>
          <a:bodyPr/>
          <a:lstStyle>
            <a:lvl1pPr marL="0" indent="0">
              <a:buNone/>
              <a:defRPr sz="1200" baseline="0">
                <a:solidFill>
                  <a:schemeClr val="bg1"/>
                </a:solidFill>
                <a:latin typeface="Arial" panose="020B0604020202020204" pitchFamily="34" charset="0"/>
                <a:cs typeface="Arial" panose="020B0604020202020204" pitchFamily="34" charset="0"/>
              </a:defRPr>
            </a:lvl1pPr>
          </a:lstStyle>
          <a:p>
            <a:pPr lvl="0"/>
            <a:r>
              <a:rPr lang="en-US" noProof="0"/>
              <a:t>Click icon to add chart</a:t>
            </a:r>
          </a:p>
        </p:txBody>
      </p:sp>
      <p:sp>
        <p:nvSpPr>
          <p:cNvPr id="2" name="Slide Number Placeholder 5">
            <a:extLst>
              <a:ext uri="{FF2B5EF4-FFF2-40B4-BE49-F238E27FC236}">
                <a16:creationId xmlns:a16="http://schemas.microsoft.com/office/drawing/2014/main" id="{9A7B1F79-D136-CEB2-E25B-33AAE0412251}"/>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chemeClr val="bg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7" name="Title 1">
            <a:extLst>
              <a:ext uri="{FF2B5EF4-FFF2-40B4-BE49-F238E27FC236}">
                <a16:creationId xmlns:a16="http://schemas.microsoft.com/office/drawing/2014/main" id="{6B17572C-59E2-8B24-CEB7-905E8E622CBA}"/>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9" name="Text Placeholder 2">
            <a:extLst>
              <a:ext uri="{FF2B5EF4-FFF2-40B4-BE49-F238E27FC236}">
                <a16:creationId xmlns:a16="http://schemas.microsoft.com/office/drawing/2014/main" id="{F577F7FD-DE3B-6568-883F-8E42885542C2}"/>
              </a:ext>
            </a:extLst>
          </p:cNvPr>
          <p:cNvSpPr>
            <a:spLocks noGrp="1"/>
          </p:cNvSpPr>
          <p:nvPr>
            <p:ph type="body" sz="quarter" idx="16" hasCustomPrompt="1"/>
          </p:nvPr>
        </p:nvSpPr>
        <p:spPr>
          <a:xfrm>
            <a:off x="817036" y="1023200"/>
            <a:ext cx="10765367" cy="277526"/>
          </a:xfrm>
          <a:prstGeom prst="rect">
            <a:avLst/>
          </a:prstGeom>
        </p:spPr>
        <p:txBody>
          <a:bodyPr anchor="ctr" anchorCtr="0"/>
          <a:lstStyle>
            <a:lvl1pPr marL="0" indent="0" algn="l">
              <a:buNone/>
              <a:defRPr sz="24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1103338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Right justified text_subhead_im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8C2557-FAFE-D902-90A9-36DC643D12DF}"/>
              </a:ext>
            </a:extLst>
          </p:cNvPr>
          <p:cNvSpPr/>
          <p:nvPr userDrawn="1"/>
        </p:nvSpPr>
        <p:spPr>
          <a:xfrm rot="5400000">
            <a:off x="2666998" y="-2667000"/>
            <a:ext cx="6858002" cy="12192002"/>
          </a:xfrm>
          <a:prstGeom prst="rect">
            <a:avLst/>
          </a:prstGeom>
          <a:solidFill>
            <a:srgbClr val="183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7CC42AD-1C8C-BA79-B92C-F143B18F2625}"/>
              </a:ext>
            </a:extLst>
          </p:cNvPr>
          <p:cNvPicPr>
            <a:picLocks noChangeAspect="1"/>
          </p:cNvPicPr>
          <p:nvPr userDrawn="1"/>
        </p:nvPicPr>
        <p:blipFill>
          <a:blip r:embed="rId2">
            <a:alphaModFix amt="7000"/>
          </a:blip>
          <a:stretch>
            <a:fillRect/>
          </a:stretch>
        </p:blipFill>
        <p:spPr>
          <a:xfrm>
            <a:off x="245796" y="-1425289"/>
            <a:ext cx="11203763" cy="9921987"/>
          </a:xfrm>
          <a:prstGeom prst="rect">
            <a:avLst/>
          </a:prstGeom>
        </p:spPr>
      </p:pic>
      <p:sp>
        <p:nvSpPr>
          <p:cNvPr id="3" name="Picture Placeholder 2"/>
          <p:cNvSpPr>
            <a:spLocks noGrp="1"/>
          </p:cNvSpPr>
          <p:nvPr>
            <p:ph type="pic" sz="quarter" idx="15"/>
          </p:nvPr>
        </p:nvSpPr>
        <p:spPr>
          <a:xfrm>
            <a:off x="816448" y="1093304"/>
            <a:ext cx="10765366" cy="5019261"/>
          </a:xfrm>
          <a:prstGeom prst="rect">
            <a:avLst/>
          </a:prstGeom>
        </p:spPr>
        <p:txBody>
          <a:bodyPr/>
          <a:lstStyle>
            <a:lvl1pPr marL="0" indent="0">
              <a:buNone/>
              <a:defRPr sz="1467" baseline="0">
                <a:solidFill>
                  <a:schemeClr val="bg1"/>
                </a:solidFill>
                <a:latin typeface="Arial" panose="020B0604020202020204" pitchFamily="34" charset="0"/>
                <a:cs typeface="Arial" panose="020B0604020202020204" pitchFamily="34" charset="0"/>
              </a:defRPr>
            </a:lvl1pPr>
          </a:lstStyle>
          <a:p>
            <a:pPr lvl="0"/>
            <a:r>
              <a:rPr lang="en-US" noProof="0"/>
              <a:t>Click icon to add picture</a:t>
            </a:r>
          </a:p>
        </p:txBody>
      </p:sp>
      <p:sp>
        <p:nvSpPr>
          <p:cNvPr id="4" name="Title 1">
            <a:extLst>
              <a:ext uri="{FF2B5EF4-FFF2-40B4-BE49-F238E27FC236}">
                <a16:creationId xmlns:a16="http://schemas.microsoft.com/office/drawing/2014/main" id="{3305C24C-9A73-F574-2A34-6785349D6AA0}"/>
              </a:ext>
            </a:extLst>
          </p:cNvPr>
          <p:cNvSpPr>
            <a:spLocks noGrp="1"/>
          </p:cNvSpPr>
          <p:nvPr>
            <p:ph type="ctrTitle" hasCustomPrompt="1"/>
          </p:nvPr>
        </p:nvSpPr>
        <p:spPr>
          <a:xfrm>
            <a:off x="815847" y="426720"/>
            <a:ext cx="10766560" cy="506542"/>
          </a:xfrm>
          <a:prstGeom prst="rect">
            <a:avLst/>
          </a:prstGeom>
        </p:spPr>
        <p:txBody>
          <a:bodyPr tIns="0" bIns="0" anchor="t" anchorCtr="0"/>
          <a:lstStyle>
            <a:lvl1pPr algn="l">
              <a:lnSpc>
                <a:spcPts val="4453"/>
              </a:lnSpc>
              <a:defRPr sz="25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2" name="Slide Number Placeholder 5">
            <a:extLst>
              <a:ext uri="{FF2B5EF4-FFF2-40B4-BE49-F238E27FC236}">
                <a16:creationId xmlns:a16="http://schemas.microsoft.com/office/drawing/2014/main" id="{72C00F0B-172D-6A4E-7B66-A57DB76DED31}"/>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chemeClr val="bg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Tree>
    <p:extLst>
      <p:ext uri="{BB962C8B-B14F-4D97-AF65-F5344CB8AC3E}">
        <p14:creationId xmlns:p14="http://schemas.microsoft.com/office/powerpoint/2010/main" val="322195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Right justified text_subhead_image">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0" y="0"/>
            <a:ext cx="12192000" cy="6192078"/>
          </a:xfrm>
          <a:prstGeom prst="rect">
            <a:avLst/>
          </a:prstGeom>
        </p:spPr>
        <p:txBody>
          <a:bodyPr anchor="ctr"/>
          <a:lstStyle>
            <a:lvl1pPr marL="0" indent="0" algn="ctr">
              <a:buNone/>
              <a:defRPr sz="1467" baseline="0">
                <a:solidFill>
                  <a:srgbClr val="595959"/>
                </a:solidFill>
                <a:latin typeface="Arial" panose="020B0604020202020204" pitchFamily="34" charset="0"/>
                <a:cs typeface="Arial" panose="020B0604020202020204" pitchFamily="34" charset="0"/>
              </a:defRPr>
            </a:lvl1pPr>
          </a:lstStyle>
          <a:p>
            <a:pPr lvl="0"/>
            <a:r>
              <a:rPr lang="en-US" noProof="0"/>
              <a:t>Click icon to add picture</a:t>
            </a:r>
          </a:p>
        </p:txBody>
      </p:sp>
      <p:sp>
        <p:nvSpPr>
          <p:cNvPr id="2" name="Slide Number Placeholder 5">
            <a:extLst>
              <a:ext uri="{FF2B5EF4-FFF2-40B4-BE49-F238E27FC236}">
                <a16:creationId xmlns:a16="http://schemas.microsoft.com/office/drawing/2014/main" id="{29D45BE6-E1DC-829F-B19F-4DDB7A8CB310}"/>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Tree>
    <p:extLst>
      <p:ext uri="{BB962C8B-B14F-4D97-AF65-F5344CB8AC3E}">
        <p14:creationId xmlns:p14="http://schemas.microsoft.com/office/powerpoint/2010/main" val="19045103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Right justified text_subhead_image">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0" y="0"/>
            <a:ext cx="12192000" cy="6192078"/>
          </a:xfrm>
          <a:prstGeom prst="rect">
            <a:avLst/>
          </a:prstGeom>
        </p:spPr>
        <p:txBody>
          <a:bodyPr anchor="ctr"/>
          <a:lstStyle>
            <a:lvl1pPr marL="0" indent="0" algn="ctr">
              <a:buNone/>
              <a:defRPr sz="1467" baseline="0">
                <a:solidFill>
                  <a:srgbClr val="595959"/>
                </a:solidFill>
                <a:latin typeface="Arial" panose="020B0604020202020204" pitchFamily="34" charset="0"/>
                <a:cs typeface="Arial" panose="020B0604020202020204" pitchFamily="34" charset="0"/>
              </a:defRPr>
            </a:lvl1pPr>
          </a:lstStyle>
          <a:p>
            <a:pPr lvl="0"/>
            <a:r>
              <a:rPr lang="en-US" noProof="0"/>
              <a:t>Click icon to add picture</a:t>
            </a:r>
          </a:p>
        </p:txBody>
      </p:sp>
      <p:sp>
        <p:nvSpPr>
          <p:cNvPr id="2" name="Slide Number Placeholder 5">
            <a:extLst>
              <a:ext uri="{FF2B5EF4-FFF2-40B4-BE49-F238E27FC236}">
                <a16:creationId xmlns:a16="http://schemas.microsoft.com/office/drawing/2014/main" id="{B89284F3-8986-CD38-3BA1-97DE1B85F21B}"/>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6" name="Title 1">
            <a:extLst>
              <a:ext uri="{FF2B5EF4-FFF2-40B4-BE49-F238E27FC236}">
                <a16:creationId xmlns:a16="http://schemas.microsoft.com/office/drawing/2014/main" id="{B2D94928-1F8F-D034-0FF2-D3E07663CCB0}"/>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7" name="Text Placeholder 2">
            <a:extLst>
              <a:ext uri="{FF2B5EF4-FFF2-40B4-BE49-F238E27FC236}">
                <a16:creationId xmlns:a16="http://schemas.microsoft.com/office/drawing/2014/main" id="{FAE2809A-0BC4-9938-D855-3FBF6FB03665}"/>
              </a:ext>
            </a:extLst>
          </p:cNvPr>
          <p:cNvSpPr>
            <a:spLocks noGrp="1"/>
          </p:cNvSpPr>
          <p:nvPr>
            <p:ph type="body" sz="quarter" idx="16"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
        <p:nvSpPr>
          <p:cNvPr id="8" name="Rectangle 7">
            <a:extLst>
              <a:ext uri="{FF2B5EF4-FFF2-40B4-BE49-F238E27FC236}">
                <a16:creationId xmlns:a16="http://schemas.microsoft.com/office/drawing/2014/main" id="{845763AC-2F01-705F-A9D7-EA847DCCA1B9}"/>
              </a:ext>
            </a:extLst>
          </p:cNvPr>
          <p:cNvSpPr/>
          <p:nvPr userDrawn="1"/>
        </p:nvSpPr>
        <p:spPr>
          <a:xfrm>
            <a:off x="815847" y="1585913"/>
            <a:ext cx="4641978" cy="4357687"/>
          </a:xfrm>
          <a:prstGeom prst="rect">
            <a:avLst/>
          </a:prstGeom>
          <a:solidFill>
            <a:srgbClr val="183B6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BDBECD28-A934-53DA-8543-CB5C69CC2901}"/>
              </a:ext>
            </a:extLst>
          </p:cNvPr>
          <p:cNvSpPr>
            <a:spLocks noGrp="1"/>
          </p:cNvSpPr>
          <p:nvPr>
            <p:ph type="body" sz="quarter" idx="17" hasCustomPrompt="1"/>
          </p:nvPr>
        </p:nvSpPr>
        <p:spPr>
          <a:xfrm>
            <a:off x="1044446" y="1852894"/>
            <a:ext cx="4184779" cy="3787015"/>
          </a:xfrm>
          <a:prstGeom prst="rect">
            <a:avLst/>
          </a:prstGeom>
        </p:spPr>
        <p:txBody>
          <a:bodyPr vert="horz"/>
          <a:lstStyle>
            <a:lvl1pPr marL="0" marR="0" indent="0" algn="l" defTabSz="609525" rtl="0" eaLnBrk="1" fontAlgn="auto" latinLnBrk="0" hangingPunct="1">
              <a:lnSpc>
                <a:spcPts val="2373"/>
              </a:lnSpc>
              <a:spcBef>
                <a:spcPts val="0"/>
              </a:spcBef>
              <a:spcAft>
                <a:spcPts val="1600"/>
              </a:spcAft>
              <a:buClrTx/>
              <a:buSzTx/>
              <a:buFont typeface="Arial"/>
              <a:buNone/>
              <a:tabLst/>
              <a:defRPr lang="en-US" sz="1400" b="0" i="0">
                <a:solidFill>
                  <a:schemeClr val="bg1"/>
                </a:solidFill>
                <a:effectLst/>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26040058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2794335" y="1381610"/>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7" name="Text Placeholder 16">
            <a:extLst>
              <a:ext uri="{FF2B5EF4-FFF2-40B4-BE49-F238E27FC236}">
                <a16:creationId xmlns:a16="http://schemas.microsoft.com/office/drawing/2014/main" id="{4B0EB508-3B5B-3AD8-39A4-5B1AC985CBC6}"/>
              </a:ext>
            </a:extLst>
          </p:cNvPr>
          <p:cNvSpPr>
            <a:spLocks noGrp="1"/>
          </p:cNvSpPr>
          <p:nvPr>
            <p:ph type="body" sz="quarter" idx="16"/>
          </p:nvPr>
        </p:nvSpPr>
        <p:spPr>
          <a:xfrm>
            <a:off x="815975" y="1381609"/>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4" name="Text Placeholder 3">
            <a:extLst>
              <a:ext uri="{FF2B5EF4-FFF2-40B4-BE49-F238E27FC236}">
                <a16:creationId xmlns:a16="http://schemas.microsoft.com/office/drawing/2014/main" id="{062A1E43-3422-D60C-8874-B1FB4B26FD55}"/>
              </a:ext>
            </a:extLst>
          </p:cNvPr>
          <p:cNvSpPr>
            <a:spLocks noGrp="1"/>
          </p:cNvSpPr>
          <p:nvPr>
            <p:ph type="body" sz="quarter" idx="17" hasCustomPrompt="1"/>
          </p:nvPr>
        </p:nvSpPr>
        <p:spPr>
          <a:xfrm>
            <a:off x="2794335" y="2067410"/>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16">
            <a:extLst>
              <a:ext uri="{FF2B5EF4-FFF2-40B4-BE49-F238E27FC236}">
                <a16:creationId xmlns:a16="http://schemas.microsoft.com/office/drawing/2014/main" id="{780CE349-38B5-126D-01EC-5C1EF5C8DB91}"/>
              </a:ext>
            </a:extLst>
          </p:cNvPr>
          <p:cNvSpPr>
            <a:spLocks noGrp="1"/>
          </p:cNvSpPr>
          <p:nvPr>
            <p:ph type="body" sz="quarter" idx="18"/>
          </p:nvPr>
        </p:nvSpPr>
        <p:spPr>
          <a:xfrm>
            <a:off x="815975" y="2067409"/>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3">
            <a:extLst>
              <a:ext uri="{FF2B5EF4-FFF2-40B4-BE49-F238E27FC236}">
                <a16:creationId xmlns:a16="http://schemas.microsoft.com/office/drawing/2014/main" id="{66A03B5D-C659-0BF2-53E2-850F98ACF367}"/>
              </a:ext>
            </a:extLst>
          </p:cNvPr>
          <p:cNvSpPr>
            <a:spLocks noGrp="1"/>
          </p:cNvSpPr>
          <p:nvPr>
            <p:ph type="body" sz="quarter" idx="19" hasCustomPrompt="1"/>
          </p:nvPr>
        </p:nvSpPr>
        <p:spPr>
          <a:xfrm>
            <a:off x="2794335" y="2753282"/>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2" name="Text Placeholder 16">
            <a:extLst>
              <a:ext uri="{FF2B5EF4-FFF2-40B4-BE49-F238E27FC236}">
                <a16:creationId xmlns:a16="http://schemas.microsoft.com/office/drawing/2014/main" id="{7A4E7BFF-EB2F-D038-3212-05FA02BAB14F}"/>
              </a:ext>
            </a:extLst>
          </p:cNvPr>
          <p:cNvSpPr>
            <a:spLocks noGrp="1"/>
          </p:cNvSpPr>
          <p:nvPr>
            <p:ph type="body" sz="quarter" idx="20"/>
          </p:nvPr>
        </p:nvSpPr>
        <p:spPr>
          <a:xfrm>
            <a:off x="815975" y="2753281"/>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3">
            <a:extLst>
              <a:ext uri="{FF2B5EF4-FFF2-40B4-BE49-F238E27FC236}">
                <a16:creationId xmlns:a16="http://schemas.microsoft.com/office/drawing/2014/main" id="{C6B3351E-1CF0-1DE6-C329-BB151756BDEF}"/>
              </a:ext>
            </a:extLst>
          </p:cNvPr>
          <p:cNvSpPr>
            <a:spLocks noGrp="1"/>
          </p:cNvSpPr>
          <p:nvPr>
            <p:ph type="body" sz="quarter" idx="21" hasCustomPrompt="1"/>
          </p:nvPr>
        </p:nvSpPr>
        <p:spPr>
          <a:xfrm>
            <a:off x="2794335" y="3439154"/>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4" name="Text Placeholder 16">
            <a:extLst>
              <a:ext uri="{FF2B5EF4-FFF2-40B4-BE49-F238E27FC236}">
                <a16:creationId xmlns:a16="http://schemas.microsoft.com/office/drawing/2014/main" id="{D809ADAD-FC1C-8B05-6B57-E9B23F8F0806}"/>
              </a:ext>
            </a:extLst>
          </p:cNvPr>
          <p:cNvSpPr>
            <a:spLocks noGrp="1"/>
          </p:cNvSpPr>
          <p:nvPr>
            <p:ph type="body" sz="quarter" idx="22"/>
          </p:nvPr>
        </p:nvSpPr>
        <p:spPr>
          <a:xfrm>
            <a:off x="815975" y="3439153"/>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3">
            <a:extLst>
              <a:ext uri="{FF2B5EF4-FFF2-40B4-BE49-F238E27FC236}">
                <a16:creationId xmlns:a16="http://schemas.microsoft.com/office/drawing/2014/main" id="{359CA0C8-28D2-C88C-1087-DCF40E35298E}"/>
              </a:ext>
            </a:extLst>
          </p:cNvPr>
          <p:cNvSpPr>
            <a:spLocks noGrp="1"/>
          </p:cNvSpPr>
          <p:nvPr>
            <p:ph type="body" sz="quarter" idx="23" hasCustomPrompt="1"/>
          </p:nvPr>
        </p:nvSpPr>
        <p:spPr>
          <a:xfrm>
            <a:off x="2794335" y="4124954"/>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6" name="Text Placeholder 16">
            <a:extLst>
              <a:ext uri="{FF2B5EF4-FFF2-40B4-BE49-F238E27FC236}">
                <a16:creationId xmlns:a16="http://schemas.microsoft.com/office/drawing/2014/main" id="{A196D87C-6F4E-B620-9D55-60105CC2BD49}"/>
              </a:ext>
            </a:extLst>
          </p:cNvPr>
          <p:cNvSpPr>
            <a:spLocks noGrp="1"/>
          </p:cNvSpPr>
          <p:nvPr>
            <p:ph type="body" sz="quarter" idx="24"/>
          </p:nvPr>
        </p:nvSpPr>
        <p:spPr>
          <a:xfrm>
            <a:off x="815975" y="4124953"/>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3">
            <a:extLst>
              <a:ext uri="{FF2B5EF4-FFF2-40B4-BE49-F238E27FC236}">
                <a16:creationId xmlns:a16="http://schemas.microsoft.com/office/drawing/2014/main" id="{221AEBBC-01C0-CBFB-EB01-7A5921D72789}"/>
              </a:ext>
            </a:extLst>
          </p:cNvPr>
          <p:cNvSpPr>
            <a:spLocks noGrp="1"/>
          </p:cNvSpPr>
          <p:nvPr>
            <p:ph type="body" sz="quarter" idx="25" hasCustomPrompt="1"/>
          </p:nvPr>
        </p:nvSpPr>
        <p:spPr>
          <a:xfrm>
            <a:off x="2794335" y="4810826"/>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20" name="Text Placeholder 16">
            <a:extLst>
              <a:ext uri="{FF2B5EF4-FFF2-40B4-BE49-F238E27FC236}">
                <a16:creationId xmlns:a16="http://schemas.microsoft.com/office/drawing/2014/main" id="{40BE8BF2-6077-55FF-D365-B3542FFB53FB}"/>
              </a:ext>
            </a:extLst>
          </p:cNvPr>
          <p:cNvSpPr>
            <a:spLocks noGrp="1"/>
          </p:cNvSpPr>
          <p:nvPr>
            <p:ph type="body" sz="quarter" idx="26"/>
          </p:nvPr>
        </p:nvSpPr>
        <p:spPr>
          <a:xfrm>
            <a:off x="815975" y="4810825"/>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3">
            <a:extLst>
              <a:ext uri="{FF2B5EF4-FFF2-40B4-BE49-F238E27FC236}">
                <a16:creationId xmlns:a16="http://schemas.microsoft.com/office/drawing/2014/main" id="{26721903-D9AB-91EA-2E50-6D73A10B5269}"/>
              </a:ext>
            </a:extLst>
          </p:cNvPr>
          <p:cNvSpPr>
            <a:spLocks noGrp="1"/>
          </p:cNvSpPr>
          <p:nvPr>
            <p:ph type="body" sz="quarter" idx="27" hasCustomPrompt="1"/>
          </p:nvPr>
        </p:nvSpPr>
        <p:spPr>
          <a:xfrm>
            <a:off x="2794335" y="5496697"/>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22" name="Text Placeholder 16">
            <a:extLst>
              <a:ext uri="{FF2B5EF4-FFF2-40B4-BE49-F238E27FC236}">
                <a16:creationId xmlns:a16="http://schemas.microsoft.com/office/drawing/2014/main" id="{81B772CD-7AA6-D111-7B8C-BC6695023CCB}"/>
              </a:ext>
            </a:extLst>
          </p:cNvPr>
          <p:cNvSpPr>
            <a:spLocks noGrp="1"/>
          </p:cNvSpPr>
          <p:nvPr>
            <p:ph type="body" sz="quarter" idx="28"/>
          </p:nvPr>
        </p:nvSpPr>
        <p:spPr>
          <a:xfrm>
            <a:off x="815975" y="5496696"/>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2" name="Slide Number Placeholder 5">
            <a:extLst>
              <a:ext uri="{FF2B5EF4-FFF2-40B4-BE49-F238E27FC236}">
                <a16:creationId xmlns:a16="http://schemas.microsoft.com/office/drawing/2014/main" id="{BCF24F6E-CCC4-5422-2F15-BDAC5538AA62}"/>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5" name="Title 1">
            <a:extLst>
              <a:ext uri="{FF2B5EF4-FFF2-40B4-BE49-F238E27FC236}">
                <a16:creationId xmlns:a16="http://schemas.microsoft.com/office/drawing/2014/main" id="{8848064D-BF62-248B-F8F4-C354A129F2BA}"/>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30126274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2794335" y="1630088"/>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7" name="Text Placeholder 16">
            <a:extLst>
              <a:ext uri="{FF2B5EF4-FFF2-40B4-BE49-F238E27FC236}">
                <a16:creationId xmlns:a16="http://schemas.microsoft.com/office/drawing/2014/main" id="{4B0EB508-3B5B-3AD8-39A4-5B1AC985CBC6}"/>
              </a:ext>
            </a:extLst>
          </p:cNvPr>
          <p:cNvSpPr>
            <a:spLocks noGrp="1"/>
          </p:cNvSpPr>
          <p:nvPr>
            <p:ph type="body" sz="quarter" idx="16"/>
          </p:nvPr>
        </p:nvSpPr>
        <p:spPr>
          <a:xfrm>
            <a:off x="815975" y="1630087"/>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4" name="Text Placeholder 3">
            <a:extLst>
              <a:ext uri="{FF2B5EF4-FFF2-40B4-BE49-F238E27FC236}">
                <a16:creationId xmlns:a16="http://schemas.microsoft.com/office/drawing/2014/main" id="{062A1E43-3422-D60C-8874-B1FB4B26FD55}"/>
              </a:ext>
            </a:extLst>
          </p:cNvPr>
          <p:cNvSpPr>
            <a:spLocks noGrp="1"/>
          </p:cNvSpPr>
          <p:nvPr>
            <p:ph type="body" sz="quarter" idx="17" hasCustomPrompt="1"/>
          </p:nvPr>
        </p:nvSpPr>
        <p:spPr>
          <a:xfrm>
            <a:off x="2794335" y="2315888"/>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16">
            <a:extLst>
              <a:ext uri="{FF2B5EF4-FFF2-40B4-BE49-F238E27FC236}">
                <a16:creationId xmlns:a16="http://schemas.microsoft.com/office/drawing/2014/main" id="{780CE349-38B5-126D-01EC-5C1EF5C8DB91}"/>
              </a:ext>
            </a:extLst>
          </p:cNvPr>
          <p:cNvSpPr>
            <a:spLocks noGrp="1"/>
          </p:cNvSpPr>
          <p:nvPr>
            <p:ph type="body" sz="quarter" idx="18"/>
          </p:nvPr>
        </p:nvSpPr>
        <p:spPr>
          <a:xfrm>
            <a:off x="815975" y="2315887"/>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3">
            <a:extLst>
              <a:ext uri="{FF2B5EF4-FFF2-40B4-BE49-F238E27FC236}">
                <a16:creationId xmlns:a16="http://schemas.microsoft.com/office/drawing/2014/main" id="{66A03B5D-C659-0BF2-53E2-850F98ACF367}"/>
              </a:ext>
            </a:extLst>
          </p:cNvPr>
          <p:cNvSpPr>
            <a:spLocks noGrp="1"/>
          </p:cNvSpPr>
          <p:nvPr>
            <p:ph type="body" sz="quarter" idx="19" hasCustomPrompt="1"/>
          </p:nvPr>
        </p:nvSpPr>
        <p:spPr>
          <a:xfrm>
            <a:off x="2794335" y="3001760"/>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2" name="Text Placeholder 16">
            <a:extLst>
              <a:ext uri="{FF2B5EF4-FFF2-40B4-BE49-F238E27FC236}">
                <a16:creationId xmlns:a16="http://schemas.microsoft.com/office/drawing/2014/main" id="{7A4E7BFF-EB2F-D038-3212-05FA02BAB14F}"/>
              </a:ext>
            </a:extLst>
          </p:cNvPr>
          <p:cNvSpPr>
            <a:spLocks noGrp="1"/>
          </p:cNvSpPr>
          <p:nvPr>
            <p:ph type="body" sz="quarter" idx="20"/>
          </p:nvPr>
        </p:nvSpPr>
        <p:spPr>
          <a:xfrm>
            <a:off x="815975" y="3001759"/>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3">
            <a:extLst>
              <a:ext uri="{FF2B5EF4-FFF2-40B4-BE49-F238E27FC236}">
                <a16:creationId xmlns:a16="http://schemas.microsoft.com/office/drawing/2014/main" id="{C6B3351E-1CF0-1DE6-C329-BB151756BDEF}"/>
              </a:ext>
            </a:extLst>
          </p:cNvPr>
          <p:cNvSpPr>
            <a:spLocks noGrp="1"/>
          </p:cNvSpPr>
          <p:nvPr>
            <p:ph type="body" sz="quarter" idx="21" hasCustomPrompt="1"/>
          </p:nvPr>
        </p:nvSpPr>
        <p:spPr>
          <a:xfrm>
            <a:off x="2794335" y="3687632"/>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4" name="Text Placeholder 16">
            <a:extLst>
              <a:ext uri="{FF2B5EF4-FFF2-40B4-BE49-F238E27FC236}">
                <a16:creationId xmlns:a16="http://schemas.microsoft.com/office/drawing/2014/main" id="{D809ADAD-FC1C-8B05-6B57-E9B23F8F0806}"/>
              </a:ext>
            </a:extLst>
          </p:cNvPr>
          <p:cNvSpPr>
            <a:spLocks noGrp="1"/>
          </p:cNvSpPr>
          <p:nvPr>
            <p:ph type="body" sz="quarter" idx="22"/>
          </p:nvPr>
        </p:nvSpPr>
        <p:spPr>
          <a:xfrm>
            <a:off x="815975" y="3687631"/>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3">
            <a:extLst>
              <a:ext uri="{FF2B5EF4-FFF2-40B4-BE49-F238E27FC236}">
                <a16:creationId xmlns:a16="http://schemas.microsoft.com/office/drawing/2014/main" id="{359CA0C8-28D2-C88C-1087-DCF40E35298E}"/>
              </a:ext>
            </a:extLst>
          </p:cNvPr>
          <p:cNvSpPr>
            <a:spLocks noGrp="1"/>
          </p:cNvSpPr>
          <p:nvPr>
            <p:ph type="body" sz="quarter" idx="23" hasCustomPrompt="1"/>
          </p:nvPr>
        </p:nvSpPr>
        <p:spPr>
          <a:xfrm>
            <a:off x="2794335" y="4373432"/>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6" name="Text Placeholder 16">
            <a:extLst>
              <a:ext uri="{FF2B5EF4-FFF2-40B4-BE49-F238E27FC236}">
                <a16:creationId xmlns:a16="http://schemas.microsoft.com/office/drawing/2014/main" id="{A196D87C-6F4E-B620-9D55-60105CC2BD49}"/>
              </a:ext>
            </a:extLst>
          </p:cNvPr>
          <p:cNvSpPr>
            <a:spLocks noGrp="1"/>
          </p:cNvSpPr>
          <p:nvPr>
            <p:ph type="body" sz="quarter" idx="24"/>
          </p:nvPr>
        </p:nvSpPr>
        <p:spPr>
          <a:xfrm>
            <a:off x="815975" y="4373431"/>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3">
            <a:extLst>
              <a:ext uri="{FF2B5EF4-FFF2-40B4-BE49-F238E27FC236}">
                <a16:creationId xmlns:a16="http://schemas.microsoft.com/office/drawing/2014/main" id="{221AEBBC-01C0-CBFB-EB01-7A5921D72789}"/>
              </a:ext>
            </a:extLst>
          </p:cNvPr>
          <p:cNvSpPr>
            <a:spLocks noGrp="1"/>
          </p:cNvSpPr>
          <p:nvPr>
            <p:ph type="body" sz="quarter" idx="25" hasCustomPrompt="1"/>
          </p:nvPr>
        </p:nvSpPr>
        <p:spPr>
          <a:xfrm>
            <a:off x="2794335" y="5059304"/>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20" name="Text Placeholder 16">
            <a:extLst>
              <a:ext uri="{FF2B5EF4-FFF2-40B4-BE49-F238E27FC236}">
                <a16:creationId xmlns:a16="http://schemas.microsoft.com/office/drawing/2014/main" id="{40BE8BF2-6077-55FF-D365-B3542FFB53FB}"/>
              </a:ext>
            </a:extLst>
          </p:cNvPr>
          <p:cNvSpPr>
            <a:spLocks noGrp="1"/>
          </p:cNvSpPr>
          <p:nvPr>
            <p:ph type="body" sz="quarter" idx="26"/>
          </p:nvPr>
        </p:nvSpPr>
        <p:spPr>
          <a:xfrm>
            <a:off x="815975" y="5059303"/>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2" name="Slide Number Placeholder 5">
            <a:extLst>
              <a:ext uri="{FF2B5EF4-FFF2-40B4-BE49-F238E27FC236}">
                <a16:creationId xmlns:a16="http://schemas.microsoft.com/office/drawing/2014/main" id="{CBBF6F4E-39E0-4047-6C8E-2A5AF3A526AB}"/>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5" name="Title 1">
            <a:extLst>
              <a:ext uri="{FF2B5EF4-FFF2-40B4-BE49-F238E27FC236}">
                <a16:creationId xmlns:a16="http://schemas.microsoft.com/office/drawing/2014/main" id="{B067F0F2-60CB-2901-CB5E-FAC6DD5321CC}"/>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11470174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2794335" y="1848750"/>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7" name="Text Placeholder 16">
            <a:extLst>
              <a:ext uri="{FF2B5EF4-FFF2-40B4-BE49-F238E27FC236}">
                <a16:creationId xmlns:a16="http://schemas.microsoft.com/office/drawing/2014/main" id="{4B0EB508-3B5B-3AD8-39A4-5B1AC985CBC6}"/>
              </a:ext>
            </a:extLst>
          </p:cNvPr>
          <p:cNvSpPr>
            <a:spLocks noGrp="1"/>
          </p:cNvSpPr>
          <p:nvPr>
            <p:ph type="body" sz="quarter" idx="16"/>
          </p:nvPr>
        </p:nvSpPr>
        <p:spPr>
          <a:xfrm>
            <a:off x="815975" y="1848749"/>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4" name="Text Placeholder 3">
            <a:extLst>
              <a:ext uri="{FF2B5EF4-FFF2-40B4-BE49-F238E27FC236}">
                <a16:creationId xmlns:a16="http://schemas.microsoft.com/office/drawing/2014/main" id="{062A1E43-3422-D60C-8874-B1FB4B26FD55}"/>
              </a:ext>
            </a:extLst>
          </p:cNvPr>
          <p:cNvSpPr>
            <a:spLocks noGrp="1"/>
          </p:cNvSpPr>
          <p:nvPr>
            <p:ph type="body" sz="quarter" idx="17" hasCustomPrompt="1"/>
          </p:nvPr>
        </p:nvSpPr>
        <p:spPr>
          <a:xfrm>
            <a:off x="2794335" y="2534550"/>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16">
            <a:extLst>
              <a:ext uri="{FF2B5EF4-FFF2-40B4-BE49-F238E27FC236}">
                <a16:creationId xmlns:a16="http://schemas.microsoft.com/office/drawing/2014/main" id="{780CE349-38B5-126D-01EC-5C1EF5C8DB91}"/>
              </a:ext>
            </a:extLst>
          </p:cNvPr>
          <p:cNvSpPr>
            <a:spLocks noGrp="1"/>
          </p:cNvSpPr>
          <p:nvPr>
            <p:ph type="body" sz="quarter" idx="18"/>
          </p:nvPr>
        </p:nvSpPr>
        <p:spPr>
          <a:xfrm>
            <a:off x="815975" y="2534549"/>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3">
            <a:extLst>
              <a:ext uri="{FF2B5EF4-FFF2-40B4-BE49-F238E27FC236}">
                <a16:creationId xmlns:a16="http://schemas.microsoft.com/office/drawing/2014/main" id="{66A03B5D-C659-0BF2-53E2-850F98ACF367}"/>
              </a:ext>
            </a:extLst>
          </p:cNvPr>
          <p:cNvSpPr>
            <a:spLocks noGrp="1"/>
          </p:cNvSpPr>
          <p:nvPr>
            <p:ph type="body" sz="quarter" idx="19" hasCustomPrompt="1"/>
          </p:nvPr>
        </p:nvSpPr>
        <p:spPr>
          <a:xfrm>
            <a:off x="2794335" y="3220422"/>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2" name="Text Placeholder 16">
            <a:extLst>
              <a:ext uri="{FF2B5EF4-FFF2-40B4-BE49-F238E27FC236}">
                <a16:creationId xmlns:a16="http://schemas.microsoft.com/office/drawing/2014/main" id="{7A4E7BFF-EB2F-D038-3212-05FA02BAB14F}"/>
              </a:ext>
            </a:extLst>
          </p:cNvPr>
          <p:cNvSpPr>
            <a:spLocks noGrp="1"/>
          </p:cNvSpPr>
          <p:nvPr>
            <p:ph type="body" sz="quarter" idx="20"/>
          </p:nvPr>
        </p:nvSpPr>
        <p:spPr>
          <a:xfrm>
            <a:off x="815975" y="3220421"/>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3">
            <a:extLst>
              <a:ext uri="{FF2B5EF4-FFF2-40B4-BE49-F238E27FC236}">
                <a16:creationId xmlns:a16="http://schemas.microsoft.com/office/drawing/2014/main" id="{C6B3351E-1CF0-1DE6-C329-BB151756BDEF}"/>
              </a:ext>
            </a:extLst>
          </p:cNvPr>
          <p:cNvSpPr>
            <a:spLocks noGrp="1"/>
          </p:cNvSpPr>
          <p:nvPr>
            <p:ph type="body" sz="quarter" idx="21" hasCustomPrompt="1"/>
          </p:nvPr>
        </p:nvSpPr>
        <p:spPr>
          <a:xfrm>
            <a:off x="2794335" y="3906294"/>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4" name="Text Placeholder 16">
            <a:extLst>
              <a:ext uri="{FF2B5EF4-FFF2-40B4-BE49-F238E27FC236}">
                <a16:creationId xmlns:a16="http://schemas.microsoft.com/office/drawing/2014/main" id="{D809ADAD-FC1C-8B05-6B57-E9B23F8F0806}"/>
              </a:ext>
            </a:extLst>
          </p:cNvPr>
          <p:cNvSpPr>
            <a:spLocks noGrp="1"/>
          </p:cNvSpPr>
          <p:nvPr>
            <p:ph type="body" sz="quarter" idx="22"/>
          </p:nvPr>
        </p:nvSpPr>
        <p:spPr>
          <a:xfrm>
            <a:off x="815975" y="3906293"/>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3">
            <a:extLst>
              <a:ext uri="{FF2B5EF4-FFF2-40B4-BE49-F238E27FC236}">
                <a16:creationId xmlns:a16="http://schemas.microsoft.com/office/drawing/2014/main" id="{359CA0C8-28D2-C88C-1087-DCF40E35298E}"/>
              </a:ext>
            </a:extLst>
          </p:cNvPr>
          <p:cNvSpPr>
            <a:spLocks noGrp="1"/>
          </p:cNvSpPr>
          <p:nvPr>
            <p:ph type="body" sz="quarter" idx="23" hasCustomPrompt="1"/>
          </p:nvPr>
        </p:nvSpPr>
        <p:spPr>
          <a:xfrm>
            <a:off x="2794335" y="4592094"/>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6" name="Text Placeholder 16">
            <a:extLst>
              <a:ext uri="{FF2B5EF4-FFF2-40B4-BE49-F238E27FC236}">
                <a16:creationId xmlns:a16="http://schemas.microsoft.com/office/drawing/2014/main" id="{A196D87C-6F4E-B620-9D55-60105CC2BD49}"/>
              </a:ext>
            </a:extLst>
          </p:cNvPr>
          <p:cNvSpPr>
            <a:spLocks noGrp="1"/>
          </p:cNvSpPr>
          <p:nvPr>
            <p:ph type="body" sz="quarter" idx="24"/>
          </p:nvPr>
        </p:nvSpPr>
        <p:spPr>
          <a:xfrm>
            <a:off x="815975" y="4592093"/>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2" name="Slide Number Placeholder 5">
            <a:extLst>
              <a:ext uri="{FF2B5EF4-FFF2-40B4-BE49-F238E27FC236}">
                <a16:creationId xmlns:a16="http://schemas.microsoft.com/office/drawing/2014/main" id="{6B94C29A-EB79-8F52-056E-166761484F42}"/>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5" name="Title 1">
            <a:extLst>
              <a:ext uri="{FF2B5EF4-FFF2-40B4-BE49-F238E27FC236}">
                <a16:creationId xmlns:a16="http://schemas.microsoft.com/office/drawing/2014/main" id="{74279E51-73E1-3197-1011-1FDB5B6D7EC0}"/>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14966735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2794335" y="1381610"/>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7" name="Text Placeholder 16">
            <a:extLst>
              <a:ext uri="{FF2B5EF4-FFF2-40B4-BE49-F238E27FC236}">
                <a16:creationId xmlns:a16="http://schemas.microsoft.com/office/drawing/2014/main" id="{4B0EB508-3B5B-3AD8-39A4-5B1AC985CBC6}"/>
              </a:ext>
            </a:extLst>
          </p:cNvPr>
          <p:cNvSpPr>
            <a:spLocks noGrp="1"/>
          </p:cNvSpPr>
          <p:nvPr>
            <p:ph type="body" sz="quarter" idx="16"/>
          </p:nvPr>
        </p:nvSpPr>
        <p:spPr>
          <a:xfrm>
            <a:off x="815975" y="1381609"/>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4" name="Text Placeholder 3">
            <a:extLst>
              <a:ext uri="{FF2B5EF4-FFF2-40B4-BE49-F238E27FC236}">
                <a16:creationId xmlns:a16="http://schemas.microsoft.com/office/drawing/2014/main" id="{062A1E43-3422-D60C-8874-B1FB4B26FD55}"/>
              </a:ext>
            </a:extLst>
          </p:cNvPr>
          <p:cNvSpPr>
            <a:spLocks noGrp="1"/>
          </p:cNvSpPr>
          <p:nvPr>
            <p:ph type="body" sz="quarter" idx="17" hasCustomPrompt="1"/>
          </p:nvPr>
        </p:nvSpPr>
        <p:spPr>
          <a:xfrm>
            <a:off x="2794335" y="2067410"/>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16">
            <a:extLst>
              <a:ext uri="{FF2B5EF4-FFF2-40B4-BE49-F238E27FC236}">
                <a16:creationId xmlns:a16="http://schemas.microsoft.com/office/drawing/2014/main" id="{780CE349-38B5-126D-01EC-5C1EF5C8DB91}"/>
              </a:ext>
            </a:extLst>
          </p:cNvPr>
          <p:cNvSpPr>
            <a:spLocks noGrp="1"/>
          </p:cNvSpPr>
          <p:nvPr>
            <p:ph type="body" sz="quarter" idx="18"/>
          </p:nvPr>
        </p:nvSpPr>
        <p:spPr>
          <a:xfrm>
            <a:off x="815975" y="2067409"/>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3">
            <a:extLst>
              <a:ext uri="{FF2B5EF4-FFF2-40B4-BE49-F238E27FC236}">
                <a16:creationId xmlns:a16="http://schemas.microsoft.com/office/drawing/2014/main" id="{66A03B5D-C659-0BF2-53E2-850F98ACF367}"/>
              </a:ext>
            </a:extLst>
          </p:cNvPr>
          <p:cNvSpPr>
            <a:spLocks noGrp="1"/>
          </p:cNvSpPr>
          <p:nvPr>
            <p:ph type="body" sz="quarter" idx="19" hasCustomPrompt="1"/>
          </p:nvPr>
        </p:nvSpPr>
        <p:spPr>
          <a:xfrm>
            <a:off x="2794335" y="2753282"/>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2" name="Text Placeholder 16">
            <a:extLst>
              <a:ext uri="{FF2B5EF4-FFF2-40B4-BE49-F238E27FC236}">
                <a16:creationId xmlns:a16="http://schemas.microsoft.com/office/drawing/2014/main" id="{7A4E7BFF-EB2F-D038-3212-05FA02BAB14F}"/>
              </a:ext>
            </a:extLst>
          </p:cNvPr>
          <p:cNvSpPr>
            <a:spLocks noGrp="1"/>
          </p:cNvSpPr>
          <p:nvPr>
            <p:ph type="body" sz="quarter" idx="20"/>
          </p:nvPr>
        </p:nvSpPr>
        <p:spPr>
          <a:xfrm>
            <a:off x="815975" y="2753281"/>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3">
            <a:extLst>
              <a:ext uri="{FF2B5EF4-FFF2-40B4-BE49-F238E27FC236}">
                <a16:creationId xmlns:a16="http://schemas.microsoft.com/office/drawing/2014/main" id="{C6B3351E-1CF0-1DE6-C329-BB151756BDEF}"/>
              </a:ext>
            </a:extLst>
          </p:cNvPr>
          <p:cNvSpPr>
            <a:spLocks noGrp="1"/>
          </p:cNvSpPr>
          <p:nvPr>
            <p:ph type="body" sz="quarter" idx="21" hasCustomPrompt="1"/>
          </p:nvPr>
        </p:nvSpPr>
        <p:spPr>
          <a:xfrm>
            <a:off x="2794335" y="3439154"/>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4" name="Text Placeholder 16">
            <a:extLst>
              <a:ext uri="{FF2B5EF4-FFF2-40B4-BE49-F238E27FC236}">
                <a16:creationId xmlns:a16="http://schemas.microsoft.com/office/drawing/2014/main" id="{D809ADAD-FC1C-8B05-6B57-E9B23F8F0806}"/>
              </a:ext>
            </a:extLst>
          </p:cNvPr>
          <p:cNvSpPr>
            <a:spLocks noGrp="1"/>
          </p:cNvSpPr>
          <p:nvPr>
            <p:ph type="body" sz="quarter" idx="22"/>
          </p:nvPr>
        </p:nvSpPr>
        <p:spPr>
          <a:xfrm>
            <a:off x="815975" y="3439153"/>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3">
            <a:extLst>
              <a:ext uri="{FF2B5EF4-FFF2-40B4-BE49-F238E27FC236}">
                <a16:creationId xmlns:a16="http://schemas.microsoft.com/office/drawing/2014/main" id="{359CA0C8-28D2-C88C-1087-DCF40E35298E}"/>
              </a:ext>
            </a:extLst>
          </p:cNvPr>
          <p:cNvSpPr>
            <a:spLocks noGrp="1"/>
          </p:cNvSpPr>
          <p:nvPr>
            <p:ph type="body" sz="quarter" idx="23" hasCustomPrompt="1"/>
          </p:nvPr>
        </p:nvSpPr>
        <p:spPr>
          <a:xfrm>
            <a:off x="2794335" y="4124954"/>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6" name="Text Placeholder 16">
            <a:extLst>
              <a:ext uri="{FF2B5EF4-FFF2-40B4-BE49-F238E27FC236}">
                <a16:creationId xmlns:a16="http://schemas.microsoft.com/office/drawing/2014/main" id="{A196D87C-6F4E-B620-9D55-60105CC2BD49}"/>
              </a:ext>
            </a:extLst>
          </p:cNvPr>
          <p:cNvSpPr>
            <a:spLocks noGrp="1"/>
          </p:cNvSpPr>
          <p:nvPr>
            <p:ph type="body" sz="quarter" idx="24"/>
          </p:nvPr>
        </p:nvSpPr>
        <p:spPr>
          <a:xfrm>
            <a:off x="815975" y="4124953"/>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3">
            <a:extLst>
              <a:ext uri="{FF2B5EF4-FFF2-40B4-BE49-F238E27FC236}">
                <a16:creationId xmlns:a16="http://schemas.microsoft.com/office/drawing/2014/main" id="{221AEBBC-01C0-CBFB-EB01-7A5921D72789}"/>
              </a:ext>
            </a:extLst>
          </p:cNvPr>
          <p:cNvSpPr>
            <a:spLocks noGrp="1"/>
          </p:cNvSpPr>
          <p:nvPr>
            <p:ph type="body" sz="quarter" idx="25" hasCustomPrompt="1"/>
          </p:nvPr>
        </p:nvSpPr>
        <p:spPr>
          <a:xfrm>
            <a:off x="2794335" y="4810826"/>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20" name="Text Placeholder 16">
            <a:extLst>
              <a:ext uri="{FF2B5EF4-FFF2-40B4-BE49-F238E27FC236}">
                <a16:creationId xmlns:a16="http://schemas.microsoft.com/office/drawing/2014/main" id="{40BE8BF2-6077-55FF-D365-B3542FFB53FB}"/>
              </a:ext>
            </a:extLst>
          </p:cNvPr>
          <p:cNvSpPr>
            <a:spLocks noGrp="1"/>
          </p:cNvSpPr>
          <p:nvPr>
            <p:ph type="body" sz="quarter" idx="26"/>
          </p:nvPr>
        </p:nvSpPr>
        <p:spPr>
          <a:xfrm>
            <a:off x="815975" y="4810825"/>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3">
            <a:extLst>
              <a:ext uri="{FF2B5EF4-FFF2-40B4-BE49-F238E27FC236}">
                <a16:creationId xmlns:a16="http://schemas.microsoft.com/office/drawing/2014/main" id="{26721903-D9AB-91EA-2E50-6D73A10B5269}"/>
              </a:ext>
            </a:extLst>
          </p:cNvPr>
          <p:cNvSpPr>
            <a:spLocks noGrp="1"/>
          </p:cNvSpPr>
          <p:nvPr>
            <p:ph type="body" sz="quarter" idx="27" hasCustomPrompt="1"/>
          </p:nvPr>
        </p:nvSpPr>
        <p:spPr>
          <a:xfrm>
            <a:off x="2794335" y="5496697"/>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22" name="Text Placeholder 16">
            <a:extLst>
              <a:ext uri="{FF2B5EF4-FFF2-40B4-BE49-F238E27FC236}">
                <a16:creationId xmlns:a16="http://schemas.microsoft.com/office/drawing/2014/main" id="{81B772CD-7AA6-D111-7B8C-BC6695023CCB}"/>
              </a:ext>
            </a:extLst>
          </p:cNvPr>
          <p:cNvSpPr>
            <a:spLocks noGrp="1"/>
          </p:cNvSpPr>
          <p:nvPr>
            <p:ph type="body" sz="quarter" idx="28"/>
          </p:nvPr>
        </p:nvSpPr>
        <p:spPr>
          <a:xfrm>
            <a:off x="815975" y="5496696"/>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2" name="Slide Number Placeholder 5">
            <a:extLst>
              <a:ext uri="{FF2B5EF4-FFF2-40B4-BE49-F238E27FC236}">
                <a16:creationId xmlns:a16="http://schemas.microsoft.com/office/drawing/2014/main" id="{3BD5EB19-4EB5-74C4-17A1-78A50D475AE9}"/>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8" name="Title 1">
            <a:extLst>
              <a:ext uri="{FF2B5EF4-FFF2-40B4-BE49-F238E27FC236}">
                <a16:creationId xmlns:a16="http://schemas.microsoft.com/office/drawing/2014/main" id="{4C2844D7-DFB2-6047-01B1-0A33E6723656}"/>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34316294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2794335" y="1630088"/>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7" name="Text Placeholder 16">
            <a:extLst>
              <a:ext uri="{FF2B5EF4-FFF2-40B4-BE49-F238E27FC236}">
                <a16:creationId xmlns:a16="http://schemas.microsoft.com/office/drawing/2014/main" id="{4B0EB508-3B5B-3AD8-39A4-5B1AC985CBC6}"/>
              </a:ext>
            </a:extLst>
          </p:cNvPr>
          <p:cNvSpPr>
            <a:spLocks noGrp="1"/>
          </p:cNvSpPr>
          <p:nvPr>
            <p:ph type="body" sz="quarter" idx="16"/>
          </p:nvPr>
        </p:nvSpPr>
        <p:spPr>
          <a:xfrm>
            <a:off x="815975" y="1630087"/>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4" name="Text Placeholder 3">
            <a:extLst>
              <a:ext uri="{FF2B5EF4-FFF2-40B4-BE49-F238E27FC236}">
                <a16:creationId xmlns:a16="http://schemas.microsoft.com/office/drawing/2014/main" id="{062A1E43-3422-D60C-8874-B1FB4B26FD55}"/>
              </a:ext>
            </a:extLst>
          </p:cNvPr>
          <p:cNvSpPr>
            <a:spLocks noGrp="1"/>
          </p:cNvSpPr>
          <p:nvPr>
            <p:ph type="body" sz="quarter" idx="17" hasCustomPrompt="1"/>
          </p:nvPr>
        </p:nvSpPr>
        <p:spPr>
          <a:xfrm>
            <a:off x="2794335" y="2315888"/>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16">
            <a:extLst>
              <a:ext uri="{FF2B5EF4-FFF2-40B4-BE49-F238E27FC236}">
                <a16:creationId xmlns:a16="http://schemas.microsoft.com/office/drawing/2014/main" id="{780CE349-38B5-126D-01EC-5C1EF5C8DB91}"/>
              </a:ext>
            </a:extLst>
          </p:cNvPr>
          <p:cNvSpPr>
            <a:spLocks noGrp="1"/>
          </p:cNvSpPr>
          <p:nvPr>
            <p:ph type="body" sz="quarter" idx="18"/>
          </p:nvPr>
        </p:nvSpPr>
        <p:spPr>
          <a:xfrm>
            <a:off x="815975" y="2315887"/>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3">
            <a:extLst>
              <a:ext uri="{FF2B5EF4-FFF2-40B4-BE49-F238E27FC236}">
                <a16:creationId xmlns:a16="http://schemas.microsoft.com/office/drawing/2014/main" id="{66A03B5D-C659-0BF2-53E2-850F98ACF367}"/>
              </a:ext>
            </a:extLst>
          </p:cNvPr>
          <p:cNvSpPr>
            <a:spLocks noGrp="1"/>
          </p:cNvSpPr>
          <p:nvPr>
            <p:ph type="body" sz="quarter" idx="19" hasCustomPrompt="1"/>
          </p:nvPr>
        </p:nvSpPr>
        <p:spPr>
          <a:xfrm>
            <a:off x="2794335" y="3001760"/>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2" name="Text Placeholder 16">
            <a:extLst>
              <a:ext uri="{FF2B5EF4-FFF2-40B4-BE49-F238E27FC236}">
                <a16:creationId xmlns:a16="http://schemas.microsoft.com/office/drawing/2014/main" id="{7A4E7BFF-EB2F-D038-3212-05FA02BAB14F}"/>
              </a:ext>
            </a:extLst>
          </p:cNvPr>
          <p:cNvSpPr>
            <a:spLocks noGrp="1"/>
          </p:cNvSpPr>
          <p:nvPr>
            <p:ph type="body" sz="quarter" idx="20"/>
          </p:nvPr>
        </p:nvSpPr>
        <p:spPr>
          <a:xfrm>
            <a:off x="815975" y="3001759"/>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3">
            <a:extLst>
              <a:ext uri="{FF2B5EF4-FFF2-40B4-BE49-F238E27FC236}">
                <a16:creationId xmlns:a16="http://schemas.microsoft.com/office/drawing/2014/main" id="{C6B3351E-1CF0-1DE6-C329-BB151756BDEF}"/>
              </a:ext>
            </a:extLst>
          </p:cNvPr>
          <p:cNvSpPr>
            <a:spLocks noGrp="1"/>
          </p:cNvSpPr>
          <p:nvPr>
            <p:ph type="body" sz="quarter" idx="21" hasCustomPrompt="1"/>
          </p:nvPr>
        </p:nvSpPr>
        <p:spPr>
          <a:xfrm>
            <a:off x="2794335" y="3687632"/>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4" name="Text Placeholder 16">
            <a:extLst>
              <a:ext uri="{FF2B5EF4-FFF2-40B4-BE49-F238E27FC236}">
                <a16:creationId xmlns:a16="http://schemas.microsoft.com/office/drawing/2014/main" id="{D809ADAD-FC1C-8B05-6B57-E9B23F8F0806}"/>
              </a:ext>
            </a:extLst>
          </p:cNvPr>
          <p:cNvSpPr>
            <a:spLocks noGrp="1"/>
          </p:cNvSpPr>
          <p:nvPr>
            <p:ph type="body" sz="quarter" idx="22"/>
          </p:nvPr>
        </p:nvSpPr>
        <p:spPr>
          <a:xfrm>
            <a:off x="815975" y="3687631"/>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3">
            <a:extLst>
              <a:ext uri="{FF2B5EF4-FFF2-40B4-BE49-F238E27FC236}">
                <a16:creationId xmlns:a16="http://schemas.microsoft.com/office/drawing/2014/main" id="{359CA0C8-28D2-C88C-1087-DCF40E35298E}"/>
              </a:ext>
            </a:extLst>
          </p:cNvPr>
          <p:cNvSpPr>
            <a:spLocks noGrp="1"/>
          </p:cNvSpPr>
          <p:nvPr>
            <p:ph type="body" sz="quarter" idx="23" hasCustomPrompt="1"/>
          </p:nvPr>
        </p:nvSpPr>
        <p:spPr>
          <a:xfrm>
            <a:off x="2794335" y="4373432"/>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6" name="Text Placeholder 16">
            <a:extLst>
              <a:ext uri="{FF2B5EF4-FFF2-40B4-BE49-F238E27FC236}">
                <a16:creationId xmlns:a16="http://schemas.microsoft.com/office/drawing/2014/main" id="{A196D87C-6F4E-B620-9D55-60105CC2BD49}"/>
              </a:ext>
            </a:extLst>
          </p:cNvPr>
          <p:cNvSpPr>
            <a:spLocks noGrp="1"/>
          </p:cNvSpPr>
          <p:nvPr>
            <p:ph type="body" sz="quarter" idx="24"/>
          </p:nvPr>
        </p:nvSpPr>
        <p:spPr>
          <a:xfrm>
            <a:off x="815975" y="4373431"/>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3">
            <a:extLst>
              <a:ext uri="{FF2B5EF4-FFF2-40B4-BE49-F238E27FC236}">
                <a16:creationId xmlns:a16="http://schemas.microsoft.com/office/drawing/2014/main" id="{221AEBBC-01C0-CBFB-EB01-7A5921D72789}"/>
              </a:ext>
            </a:extLst>
          </p:cNvPr>
          <p:cNvSpPr>
            <a:spLocks noGrp="1"/>
          </p:cNvSpPr>
          <p:nvPr>
            <p:ph type="body" sz="quarter" idx="25" hasCustomPrompt="1"/>
          </p:nvPr>
        </p:nvSpPr>
        <p:spPr>
          <a:xfrm>
            <a:off x="2794335" y="5059304"/>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20" name="Text Placeholder 16">
            <a:extLst>
              <a:ext uri="{FF2B5EF4-FFF2-40B4-BE49-F238E27FC236}">
                <a16:creationId xmlns:a16="http://schemas.microsoft.com/office/drawing/2014/main" id="{40BE8BF2-6077-55FF-D365-B3542FFB53FB}"/>
              </a:ext>
            </a:extLst>
          </p:cNvPr>
          <p:cNvSpPr>
            <a:spLocks noGrp="1"/>
          </p:cNvSpPr>
          <p:nvPr>
            <p:ph type="body" sz="quarter" idx="26"/>
          </p:nvPr>
        </p:nvSpPr>
        <p:spPr>
          <a:xfrm>
            <a:off x="815975" y="5059303"/>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2" name="Slide Number Placeholder 5">
            <a:extLst>
              <a:ext uri="{FF2B5EF4-FFF2-40B4-BE49-F238E27FC236}">
                <a16:creationId xmlns:a16="http://schemas.microsoft.com/office/drawing/2014/main" id="{6688E0C5-BC39-A5FD-61AA-8678152C3875}"/>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8" name="Title 1">
            <a:extLst>
              <a:ext uri="{FF2B5EF4-FFF2-40B4-BE49-F238E27FC236}">
                <a16:creationId xmlns:a16="http://schemas.microsoft.com/office/drawing/2014/main" id="{29ED0425-8AF1-0DD7-DC6C-3C69440F2EB8}"/>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40176190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3CBE326-7FA3-D58F-8859-8ACA8C07CA8D}"/>
              </a:ext>
            </a:extLst>
          </p:cNvPr>
          <p:cNvSpPr>
            <a:spLocks noGrp="1"/>
          </p:cNvSpPr>
          <p:nvPr>
            <p:ph type="body" sz="quarter" idx="13" hasCustomPrompt="1"/>
          </p:nvPr>
        </p:nvSpPr>
        <p:spPr>
          <a:xfrm>
            <a:off x="2794335" y="1848750"/>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7" name="Text Placeholder 16">
            <a:extLst>
              <a:ext uri="{FF2B5EF4-FFF2-40B4-BE49-F238E27FC236}">
                <a16:creationId xmlns:a16="http://schemas.microsoft.com/office/drawing/2014/main" id="{4B0EB508-3B5B-3AD8-39A4-5B1AC985CBC6}"/>
              </a:ext>
            </a:extLst>
          </p:cNvPr>
          <p:cNvSpPr>
            <a:spLocks noGrp="1"/>
          </p:cNvSpPr>
          <p:nvPr>
            <p:ph type="body" sz="quarter" idx="16"/>
          </p:nvPr>
        </p:nvSpPr>
        <p:spPr>
          <a:xfrm>
            <a:off x="815975" y="1848749"/>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4" name="Text Placeholder 3">
            <a:extLst>
              <a:ext uri="{FF2B5EF4-FFF2-40B4-BE49-F238E27FC236}">
                <a16:creationId xmlns:a16="http://schemas.microsoft.com/office/drawing/2014/main" id="{062A1E43-3422-D60C-8874-B1FB4B26FD55}"/>
              </a:ext>
            </a:extLst>
          </p:cNvPr>
          <p:cNvSpPr>
            <a:spLocks noGrp="1"/>
          </p:cNvSpPr>
          <p:nvPr>
            <p:ph type="body" sz="quarter" idx="17" hasCustomPrompt="1"/>
          </p:nvPr>
        </p:nvSpPr>
        <p:spPr>
          <a:xfrm>
            <a:off x="2794335" y="2534550"/>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0" name="Text Placeholder 16">
            <a:extLst>
              <a:ext uri="{FF2B5EF4-FFF2-40B4-BE49-F238E27FC236}">
                <a16:creationId xmlns:a16="http://schemas.microsoft.com/office/drawing/2014/main" id="{780CE349-38B5-126D-01EC-5C1EF5C8DB91}"/>
              </a:ext>
            </a:extLst>
          </p:cNvPr>
          <p:cNvSpPr>
            <a:spLocks noGrp="1"/>
          </p:cNvSpPr>
          <p:nvPr>
            <p:ph type="body" sz="quarter" idx="18"/>
          </p:nvPr>
        </p:nvSpPr>
        <p:spPr>
          <a:xfrm>
            <a:off x="815975" y="2534549"/>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3">
            <a:extLst>
              <a:ext uri="{FF2B5EF4-FFF2-40B4-BE49-F238E27FC236}">
                <a16:creationId xmlns:a16="http://schemas.microsoft.com/office/drawing/2014/main" id="{66A03B5D-C659-0BF2-53E2-850F98ACF367}"/>
              </a:ext>
            </a:extLst>
          </p:cNvPr>
          <p:cNvSpPr>
            <a:spLocks noGrp="1"/>
          </p:cNvSpPr>
          <p:nvPr>
            <p:ph type="body" sz="quarter" idx="19" hasCustomPrompt="1"/>
          </p:nvPr>
        </p:nvSpPr>
        <p:spPr>
          <a:xfrm>
            <a:off x="2794335" y="3220422"/>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2" name="Text Placeholder 16">
            <a:extLst>
              <a:ext uri="{FF2B5EF4-FFF2-40B4-BE49-F238E27FC236}">
                <a16:creationId xmlns:a16="http://schemas.microsoft.com/office/drawing/2014/main" id="{7A4E7BFF-EB2F-D038-3212-05FA02BAB14F}"/>
              </a:ext>
            </a:extLst>
          </p:cNvPr>
          <p:cNvSpPr>
            <a:spLocks noGrp="1"/>
          </p:cNvSpPr>
          <p:nvPr>
            <p:ph type="body" sz="quarter" idx="20"/>
          </p:nvPr>
        </p:nvSpPr>
        <p:spPr>
          <a:xfrm>
            <a:off x="815975" y="3220421"/>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3">
            <a:extLst>
              <a:ext uri="{FF2B5EF4-FFF2-40B4-BE49-F238E27FC236}">
                <a16:creationId xmlns:a16="http://schemas.microsoft.com/office/drawing/2014/main" id="{C6B3351E-1CF0-1DE6-C329-BB151756BDEF}"/>
              </a:ext>
            </a:extLst>
          </p:cNvPr>
          <p:cNvSpPr>
            <a:spLocks noGrp="1"/>
          </p:cNvSpPr>
          <p:nvPr>
            <p:ph type="body" sz="quarter" idx="21" hasCustomPrompt="1"/>
          </p:nvPr>
        </p:nvSpPr>
        <p:spPr>
          <a:xfrm>
            <a:off x="2794335" y="3906294"/>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4" name="Text Placeholder 16">
            <a:extLst>
              <a:ext uri="{FF2B5EF4-FFF2-40B4-BE49-F238E27FC236}">
                <a16:creationId xmlns:a16="http://schemas.microsoft.com/office/drawing/2014/main" id="{D809ADAD-FC1C-8B05-6B57-E9B23F8F0806}"/>
              </a:ext>
            </a:extLst>
          </p:cNvPr>
          <p:cNvSpPr>
            <a:spLocks noGrp="1"/>
          </p:cNvSpPr>
          <p:nvPr>
            <p:ph type="body" sz="quarter" idx="22"/>
          </p:nvPr>
        </p:nvSpPr>
        <p:spPr>
          <a:xfrm>
            <a:off x="815975" y="3906293"/>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3">
            <a:extLst>
              <a:ext uri="{FF2B5EF4-FFF2-40B4-BE49-F238E27FC236}">
                <a16:creationId xmlns:a16="http://schemas.microsoft.com/office/drawing/2014/main" id="{359CA0C8-28D2-C88C-1087-DCF40E35298E}"/>
              </a:ext>
            </a:extLst>
          </p:cNvPr>
          <p:cNvSpPr>
            <a:spLocks noGrp="1"/>
          </p:cNvSpPr>
          <p:nvPr>
            <p:ph type="body" sz="quarter" idx="23" hasCustomPrompt="1"/>
          </p:nvPr>
        </p:nvSpPr>
        <p:spPr>
          <a:xfrm>
            <a:off x="2794335" y="4592094"/>
            <a:ext cx="8788071" cy="576262"/>
          </a:xfrm>
          <a:prstGeom prst="rect">
            <a:avLst/>
          </a:prstGeom>
          <a:solidFill>
            <a:srgbClr val="E9F2FA"/>
          </a:solidFill>
        </p:spPr>
        <p:txBody>
          <a:bodyPr vert="horz" numCol="1" spcCol="457200" anchor="ctr"/>
          <a:lstStyle>
            <a:lvl1pPr marL="0" marR="0" indent="0" algn="l" defTabSz="609525" rtl="0" eaLnBrk="1" fontAlgn="auto" latinLnBrk="0" hangingPunct="1">
              <a:lnSpc>
                <a:spcPts val="2560"/>
              </a:lnSpc>
              <a:spcBef>
                <a:spcPts val="0"/>
              </a:spcBef>
              <a:spcAft>
                <a:spcPts val="1600"/>
              </a:spcAft>
              <a:buClrTx/>
              <a:buSzTx/>
              <a:buFont typeface="Arial" charset="0"/>
              <a:buNone/>
              <a:tabLst/>
              <a:defRPr lang="en-US" sz="1200" b="0" i="0">
                <a:solidFill>
                  <a:schemeClr val="tx1">
                    <a:lumMod val="50000"/>
                    <a:lumOff val="50000"/>
                  </a:schemeClr>
                </a:solidFill>
                <a:effectLst/>
                <a:latin typeface="Arial" charset="0"/>
                <a:ea typeface="Arial" charset="0"/>
                <a:cs typeface="Arial" charset="0"/>
              </a:defRPr>
            </a:lvl1pPr>
            <a:lvl2pPr marL="609538" indent="0" algn="ctr">
              <a:buNone/>
              <a:defRPr sz="1400">
                <a:solidFill>
                  <a:srgbClr val="595959"/>
                </a:solidFill>
                <a:latin typeface="Arial" panose="020B0604020202020204" pitchFamily="34" charset="0"/>
                <a:cs typeface="Arial" panose="020B0604020202020204" pitchFamily="34" charset="0"/>
              </a:defRPr>
            </a:lvl2pPr>
            <a:lvl3pPr marL="1219079" indent="0">
              <a:buNone/>
              <a:defRPr sz="1467">
                <a:solidFill>
                  <a:srgbClr val="595959"/>
                </a:solidFill>
              </a:defRPr>
            </a:lvl3pPr>
            <a:lvl4pPr marL="1828616" indent="0">
              <a:buNone/>
              <a:defRPr sz="1467">
                <a:solidFill>
                  <a:srgbClr val="595959"/>
                </a:solidFill>
              </a:defRPr>
            </a:lvl4pPr>
          </a:lstStyle>
          <a:p>
            <a:pPr lvl="0"/>
            <a:r>
              <a:rPr lang="en-US"/>
              <a:t>Click to add text</a:t>
            </a:r>
          </a:p>
        </p:txBody>
      </p:sp>
      <p:sp>
        <p:nvSpPr>
          <p:cNvPr id="16" name="Text Placeholder 16">
            <a:extLst>
              <a:ext uri="{FF2B5EF4-FFF2-40B4-BE49-F238E27FC236}">
                <a16:creationId xmlns:a16="http://schemas.microsoft.com/office/drawing/2014/main" id="{A196D87C-6F4E-B620-9D55-60105CC2BD49}"/>
              </a:ext>
            </a:extLst>
          </p:cNvPr>
          <p:cNvSpPr>
            <a:spLocks noGrp="1"/>
          </p:cNvSpPr>
          <p:nvPr>
            <p:ph type="body" sz="quarter" idx="24"/>
          </p:nvPr>
        </p:nvSpPr>
        <p:spPr>
          <a:xfrm>
            <a:off x="815975" y="4592093"/>
            <a:ext cx="1897408" cy="576262"/>
          </a:xfrm>
          <a:prstGeom prst="rect">
            <a:avLst/>
          </a:prstGeom>
          <a:solidFill>
            <a:srgbClr val="183B68"/>
          </a:solidFill>
        </p:spPr>
        <p:txBody>
          <a:bodyPr anchor="ctr"/>
          <a:lstStyle>
            <a:lvl1pPr marL="0" indent="0" algn="l">
              <a:buNone/>
              <a:defRPr sz="1400" b="1">
                <a:solidFill>
                  <a:schemeClr val="bg1"/>
                </a:solidFill>
                <a:latin typeface="Arial" panose="020B0604020202020204" pitchFamily="34" charset="0"/>
                <a:cs typeface="Arial" panose="020B0604020202020204" pitchFamily="34" charset="0"/>
              </a:defRPr>
            </a:lvl1pPr>
            <a:lvl2pPr marL="457200" indent="0" algn="ctr">
              <a:buNone/>
              <a:defRPr sz="1400" b="1">
                <a:latin typeface="Arial" panose="020B0604020202020204" pitchFamily="34" charset="0"/>
                <a:cs typeface="Arial" panose="020B0604020202020204" pitchFamily="34" charset="0"/>
              </a:defRPr>
            </a:lvl2pPr>
            <a:lvl3pPr marL="914400" indent="0" algn="ctr">
              <a:buNone/>
              <a:defRPr sz="1400" b="1">
                <a:latin typeface="Arial" panose="020B0604020202020204" pitchFamily="34" charset="0"/>
                <a:cs typeface="Arial" panose="020B0604020202020204" pitchFamily="34" charset="0"/>
              </a:defRPr>
            </a:lvl3pPr>
            <a:lvl4pPr marL="1371600" indent="0" algn="ctr">
              <a:buNone/>
              <a:defRPr sz="1400" b="1">
                <a:latin typeface="Arial" panose="020B0604020202020204" pitchFamily="34" charset="0"/>
                <a:cs typeface="Arial" panose="020B0604020202020204" pitchFamily="34" charset="0"/>
              </a:defRPr>
            </a:lvl4pPr>
            <a:lvl5pPr marL="1828800" indent="0" algn="ctr">
              <a:buNone/>
              <a:defRPr sz="1400" b="1">
                <a:latin typeface="Arial" panose="020B0604020202020204" pitchFamily="34" charset="0"/>
                <a:cs typeface="Arial" panose="020B0604020202020204" pitchFamily="34" charset="0"/>
              </a:defRPr>
            </a:lvl5pPr>
          </a:lstStyle>
          <a:p>
            <a:pPr lvl="0"/>
            <a:r>
              <a:rPr lang="en-US"/>
              <a:t>Click to edit Master text styles</a:t>
            </a:r>
          </a:p>
        </p:txBody>
      </p:sp>
      <p:sp>
        <p:nvSpPr>
          <p:cNvPr id="2" name="Slide Number Placeholder 5">
            <a:extLst>
              <a:ext uri="{FF2B5EF4-FFF2-40B4-BE49-F238E27FC236}">
                <a16:creationId xmlns:a16="http://schemas.microsoft.com/office/drawing/2014/main" id="{BFC8EACD-44FF-0513-08B4-7AEA7A3439C9}"/>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8" name="Title 1">
            <a:extLst>
              <a:ext uri="{FF2B5EF4-FFF2-40B4-BE49-F238E27FC236}">
                <a16:creationId xmlns:a16="http://schemas.microsoft.com/office/drawing/2014/main" id="{D6357D98-BAD7-4738-4EB1-A4554CDF9E1E}"/>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285358405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Option 1: Section Divider">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D3D4D1-7F79-874A-968E-FA88D690BB09}"/>
              </a:ext>
            </a:extLst>
          </p:cNvPr>
          <p:cNvSpPr/>
          <p:nvPr userDrawn="1"/>
        </p:nvSpPr>
        <p:spPr>
          <a:xfrm>
            <a:off x="0" y="0"/>
            <a:ext cx="12192000" cy="6188765"/>
          </a:xfrm>
          <a:prstGeom prst="rect">
            <a:avLst/>
          </a:prstGeom>
          <a:solidFill>
            <a:srgbClr val="040C4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triangle on a black background&#10;&#10;Description automatically generated">
            <a:extLst>
              <a:ext uri="{FF2B5EF4-FFF2-40B4-BE49-F238E27FC236}">
                <a16:creationId xmlns:a16="http://schemas.microsoft.com/office/drawing/2014/main" id="{3189326F-BF30-6E0E-1B43-905E207F992A}"/>
              </a:ext>
            </a:extLst>
          </p:cNvPr>
          <p:cNvPicPr>
            <a:picLocks noChangeAspect="1"/>
          </p:cNvPicPr>
          <p:nvPr userDrawn="1"/>
        </p:nvPicPr>
        <p:blipFill rotWithShape="1">
          <a:blip r:embed="rId2"/>
          <a:srcRect l="27247" b="42785"/>
          <a:stretch/>
        </p:blipFill>
        <p:spPr>
          <a:xfrm>
            <a:off x="3321934" y="0"/>
            <a:ext cx="8870066" cy="3923818"/>
          </a:xfrm>
          <a:prstGeom prst="rect">
            <a:avLst/>
          </a:prstGeom>
        </p:spPr>
      </p:pic>
      <p:sp>
        <p:nvSpPr>
          <p:cNvPr id="8" name="Rectangle 8"/>
          <p:cNvSpPr>
            <a:spLocks noGrp="1" noChangeArrowheads="1"/>
          </p:cNvSpPr>
          <p:nvPr userDrawn="1">
            <p:ph type="ctrTitle" hasCustomPrompt="1"/>
          </p:nvPr>
        </p:nvSpPr>
        <p:spPr>
          <a:xfrm>
            <a:off x="382523" y="2712212"/>
            <a:ext cx="11731752" cy="764339"/>
          </a:xfrm>
          <a:prstGeom prst="rect">
            <a:avLst/>
          </a:prstGeom>
        </p:spPr>
        <p:txBody>
          <a:bodyPr vert="horz" wrap="square" lIns="91440" tIns="45720" rIns="91440" bIns="45720" anchor="t" anchorCtr="0">
            <a:noAutofit/>
          </a:bodyPr>
          <a:lstStyle>
            <a:lvl1pPr>
              <a:lnSpc>
                <a:spcPct val="100000"/>
              </a:lnSpc>
              <a:spcBef>
                <a:spcPts val="0"/>
              </a:spcBef>
              <a:defRPr sz="3600" b="1" cap="none" spc="200" baseline="0">
                <a:solidFill>
                  <a:schemeClr val="bg1"/>
                </a:solidFill>
                <a:latin typeface="Arial" panose="020B0604020202020204" pitchFamily="34" charset="0"/>
                <a:cs typeface="Arial" panose="020B0604020202020204" pitchFamily="34" charset="0"/>
              </a:defRPr>
            </a:lvl1pPr>
          </a:lstStyle>
          <a:p>
            <a:r>
              <a:rPr lang="en-US"/>
              <a:t>CLICK TO INSERT TEXT</a:t>
            </a:r>
          </a:p>
        </p:txBody>
      </p:sp>
      <p:sp>
        <p:nvSpPr>
          <p:cNvPr id="17" name="Rectangle 9"/>
          <p:cNvSpPr>
            <a:spLocks noGrp="1" noChangeArrowheads="1"/>
          </p:cNvSpPr>
          <p:nvPr>
            <p:ph type="subTitle" idx="1" hasCustomPrompt="1"/>
          </p:nvPr>
        </p:nvSpPr>
        <p:spPr>
          <a:xfrm>
            <a:off x="382523" y="3695743"/>
            <a:ext cx="11731752" cy="584775"/>
          </a:xfrm>
          <a:prstGeom prst="rect">
            <a:avLst/>
          </a:prstGeom>
          <a:ln>
            <a:noFill/>
          </a:ln>
        </p:spPr>
        <p:txBody>
          <a:bodyPr vert="horz" wrap="square" lIns="914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bg1"/>
                </a:solidFill>
                <a:latin typeface="Arial" panose="020B0604020202020204" pitchFamily="34" charset="0"/>
                <a:cs typeface="Arial" pitchFamily="34" charset="0"/>
              </a:defRPr>
            </a:lvl1pPr>
          </a:lstStyle>
          <a:p>
            <a:r>
              <a:rPr lang="en-US"/>
              <a:t>Subtitle </a:t>
            </a:r>
            <a:r>
              <a:rPr lang="mr-IN"/>
              <a:t>–</a:t>
            </a:r>
            <a:r>
              <a:rPr lang="en-US"/>
              <a:t> All Caps, Tracking At 1 Pt  </a:t>
            </a:r>
          </a:p>
        </p:txBody>
      </p:sp>
    </p:spTree>
    <p:extLst>
      <p:ext uri="{BB962C8B-B14F-4D97-AF65-F5344CB8AC3E}">
        <p14:creationId xmlns:p14="http://schemas.microsoft.com/office/powerpoint/2010/main" val="39298768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Option 1: Section Divider">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D3D4D1-7F79-874A-968E-FA88D690BB09}"/>
              </a:ext>
            </a:extLst>
          </p:cNvPr>
          <p:cNvSpPr/>
          <p:nvPr userDrawn="1"/>
        </p:nvSpPr>
        <p:spPr>
          <a:xfrm>
            <a:off x="0" y="0"/>
            <a:ext cx="12192000" cy="6188765"/>
          </a:xfrm>
          <a:prstGeom prst="rect">
            <a:avLst/>
          </a:prstGeom>
          <a:solidFill>
            <a:srgbClr val="0076BF"/>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D247850-6B65-B611-447F-C4080FA30EF4}"/>
              </a:ext>
            </a:extLst>
          </p:cNvPr>
          <p:cNvPicPr>
            <a:picLocks noChangeAspect="1"/>
          </p:cNvPicPr>
          <p:nvPr userDrawn="1"/>
        </p:nvPicPr>
        <p:blipFill>
          <a:blip r:embed="rId2"/>
          <a:srcRect/>
          <a:stretch/>
        </p:blipFill>
        <p:spPr>
          <a:xfrm>
            <a:off x="0" y="0"/>
            <a:ext cx="12192000" cy="6858000"/>
          </a:xfrm>
          <a:prstGeom prst="rect">
            <a:avLst/>
          </a:prstGeom>
        </p:spPr>
      </p:pic>
      <p:sp>
        <p:nvSpPr>
          <p:cNvPr id="3" name="Rectangle 8">
            <a:extLst>
              <a:ext uri="{FF2B5EF4-FFF2-40B4-BE49-F238E27FC236}">
                <a16:creationId xmlns:a16="http://schemas.microsoft.com/office/drawing/2014/main" id="{8FAFDC47-E614-04CD-B6FC-7FF2211F01C7}"/>
              </a:ext>
            </a:extLst>
          </p:cNvPr>
          <p:cNvSpPr>
            <a:spLocks noGrp="1" noChangeArrowheads="1"/>
          </p:cNvSpPr>
          <p:nvPr>
            <p:ph type="ctrTitle" hasCustomPrompt="1"/>
          </p:nvPr>
        </p:nvSpPr>
        <p:spPr>
          <a:xfrm>
            <a:off x="382523" y="2712212"/>
            <a:ext cx="11731752" cy="764339"/>
          </a:xfrm>
          <a:prstGeom prst="rect">
            <a:avLst/>
          </a:prstGeom>
        </p:spPr>
        <p:txBody>
          <a:bodyPr vert="horz" wrap="square" lIns="91440" tIns="45720" rIns="91440" bIns="45720" anchor="t" anchorCtr="0">
            <a:noAutofit/>
          </a:bodyPr>
          <a:lstStyle>
            <a:lvl1pPr>
              <a:lnSpc>
                <a:spcPct val="100000"/>
              </a:lnSpc>
              <a:spcBef>
                <a:spcPts val="0"/>
              </a:spcBef>
              <a:defRPr sz="3600" b="1" cap="none" spc="200" baseline="0">
                <a:solidFill>
                  <a:schemeClr val="bg1"/>
                </a:solidFill>
                <a:latin typeface="Arial" panose="020B0604020202020204" pitchFamily="34" charset="0"/>
                <a:cs typeface="Arial" panose="020B0604020202020204" pitchFamily="34" charset="0"/>
              </a:defRPr>
            </a:lvl1pPr>
          </a:lstStyle>
          <a:p>
            <a:r>
              <a:rPr lang="en-US"/>
              <a:t>CLICK TO INSERT TEXT</a:t>
            </a:r>
          </a:p>
        </p:txBody>
      </p:sp>
      <p:sp>
        <p:nvSpPr>
          <p:cNvPr id="4" name="Rectangle 9">
            <a:extLst>
              <a:ext uri="{FF2B5EF4-FFF2-40B4-BE49-F238E27FC236}">
                <a16:creationId xmlns:a16="http://schemas.microsoft.com/office/drawing/2014/main" id="{8CF45CAC-E424-9100-C93D-6DC6CE9A5F0F}"/>
              </a:ext>
            </a:extLst>
          </p:cNvPr>
          <p:cNvSpPr>
            <a:spLocks noGrp="1" noChangeArrowheads="1"/>
          </p:cNvSpPr>
          <p:nvPr>
            <p:ph type="subTitle" idx="1" hasCustomPrompt="1"/>
          </p:nvPr>
        </p:nvSpPr>
        <p:spPr>
          <a:xfrm>
            <a:off x="382523" y="3695743"/>
            <a:ext cx="11731752" cy="584775"/>
          </a:xfrm>
          <a:prstGeom prst="rect">
            <a:avLst/>
          </a:prstGeom>
          <a:ln>
            <a:noFill/>
          </a:ln>
        </p:spPr>
        <p:txBody>
          <a:bodyPr vert="horz" wrap="square" lIns="914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bg1"/>
                </a:solidFill>
                <a:latin typeface="Arial" panose="020B0604020202020204" pitchFamily="34" charset="0"/>
                <a:cs typeface="Arial" pitchFamily="34" charset="0"/>
              </a:defRPr>
            </a:lvl1pPr>
          </a:lstStyle>
          <a:p>
            <a:r>
              <a:rPr lang="en-US"/>
              <a:t>Subtitle </a:t>
            </a:r>
            <a:r>
              <a:rPr lang="mr-IN"/>
              <a:t>–</a:t>
            </a:r>
            <a:r>
              <a:rPr lang="en-US"/>
              <a:t> All Caps, Tracking At 1 Pt  </a:t>
            </a:r>
          </a:p>
        </p:txBody>
      </p:sp>
    </p:spTree>
    <p:extLst>
      <p:ext uri="{BB962C8B-B14F-4D97-AF65-F5344CB8AC3E}">
        <p14:creationId xmlns:p14="http://schemas.microsoft.com/office/powerpoint/2010/main" val="9452019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Option 1: Section Divider">
    <p:bg>
      <p:bgPr>
        <a:solidFill>
          <a:schemeClr val="bg1"/>
        </a:solidFill>
        <a:effectLst/>
      </p:bgPr>
    </p:bg>
    <p:spTree>
      <p:nvGrpSpPr>
        <p:cNvPr id="1" name=""/>
        <p:cNvGrpSpPr/>
        <p:nvPr/>
      </p:nvGrpSpPr>
      <p:grpSpPr>
        <a:xfrm>
          <a:off x="0" y="0"/>
          <a:ext cx="0" cy="0"/>
          <a:chOff x="0" y="0"/>
          <a:chExt cx="0" cy="0"/>
        </a:xfrm>
      </p:grpSpPr>
      <p:pic>
        <p:nvPicPr>
          <p:cNvPr id="2" name="Picture 1" descr="A blue triangle on a black background&#10;&#10;Description automatically generated">
            <a:extLst>
              <a:ext uri="{FF2B5EF4-FFF2-40B4-BE49-F238E27FC236}">
                <a16:creationId xmlns:a16="http://schemas.microsoft.com/office/drawing/2014/main" id="{A660C093-ABF9-3D19-EC0F-F5AE36B7DA0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8">
            <a:extLst>
              <a:ext uri="{FF2B5EF4-FFF2-40B4-BE49-F238E27FC236}">
                <a16:creationId xmlns:a16="http://schemas.microsoft.com/office/drawing/2014/main" id="{96168BA6-4347-7685-15B5-17B060F7BA69}"/>
              </a:ext>
            </a:extLst>
          </p:cNvPr>
          <p:cNvSpPr>
            <a:spLocks noGrp="1" noChangeArrowheads="1"/>
          </p:cNvSpPr>
          <p:nvPr>
            <p:ph type="ctrTitle" hasCustomPrompt="1"/>
          </p:nvPr>
        </p:nvSpPr>
        <p:spPr>
          <a:xfrm>
            <a:off x="382523" y="2712212"/>
            <a:ext cx="11731752" cy="764339"/>
          </a:xfrm>
          <a:prstGeom prst="rect">
            <a:avLst/>
          </a:prstGeom>
        </p:spPr>
        <p:txBody>
          <a:bodyPr vert="horz" wrap="square" lIns="91440" tIns="45720" rIns="91440" bIns="45720" anchor="t" anchorCtr="0">
            <a:noAutofit/>
          </a:bodyPr>
          <a:lstStyle>
            <a:lvl1pPr>
              <a:lnSpc>
                <a:spcPct val="100000"/>
              </a:lnSpc>
              <a:spcBef>
                <a:spcPts val="0"/>
              </a:spcBef>
              <a:defRPr sz="3600" b="1" cap="none" spc="200" baseline="0">
                <a:solidFill>
                  <a:srgbClr val="183B68"/>
                </a:solidFill>
                <a:latin typeface="Arial" panose="020B0604020202020204" pitchFamily="34" charset="0"/>
                <a:cs typeface="Arial" panose="020B0604020202020204" pitchFamily="34" charset="0"/>
              </a:defRPr>
            </a:lvl1pPr>
          </a:lstStyle>
          <a:p>
            <a:r>
              <a:rPr lang="en-US"/>
              <a:t>CLICK TO INSERT TEXT</a:t>
            </a:r>
          </a:p>
        </p:txBody>
      </p:sp>
      <p:sp>
        <p:nvSpPr>
          <p:cNvPr id="4" name="Rectangle 9">
            <a:extLst>
              <a:ext uri="{FF2B5EF4-FFF2-40B4-BE49-F238E27FC236}">
                <a16:creationId xmlns:a16="http://schemas.microsoft.com/office/drawing/2014/main" id="{0E06A124-1F36-CDB7-903E-090AED440585}"/>
              </a:ext>
            </a:extLst>
          </p:cNvPr>
          <p:cNvSpPr>
            <a:spLocks noGrp="1" noChangeArrowheads="1"/>
          </p:cNvSpPr>
          <p:nvPr>
            <p:ph type="subTitle" idx="1" hasCustomPrompt="1"/>
          </p:nvPr>
        </p:nvSpPr>
        <p:spPr>
          <a:xfrm>
            <a:off x="382523" y="3695743"/>
            <a:ext cx="11731752" cy="584775"/>
          </a:xfrm>
          <a:prstGeom prst="rect">
            <a:avLst/>
          </a:prstGeom>
          <a:ln>
            <a:noFill/>
          </a:ln>
        </p:spPr>
        <p:txBody>
          <a:bodyPr vert="horz" wrap="square" lIns="91440" tIns="45720" rIns="91440" bIns="45720" anchor="t" anchorCtr="0">
            <a:noAutofit/>
          </a:bodyPr>
          <a:lstStyle>
            <a:lvl1pPr marL="0" indent="0">
              <a:lnSpc>
                <a:spcPct val="100000"/>
              </a:lnSpc>
              <a:spcBef>
                <a:spcPts val="0"/>
              </a:spcBef>
              <a:buFont typeface="Wingdings" pitchFamily="2" charset="2"/>
              <a:buNone/>
              <a:defRPr sz="1600" b="0" cap="none" spc="100" baseline="0">
                <a:solidFill>
                  <a:srgbClr val="183B68"/>
                </a:solidFill>
                <a:latin typeface="Arial" panose="020B0604020202020204" pitchFamily="34" charset="0"/>
                <a:cs typeface="Arial" pitchFamily="34" charset="0"/>
              </a:defRPr>
            </a:lvl1pPr>
          </a:lstStyle>
          <a:p>
            <a:r>
              <a:rPr lang="en-US"/>
              <a:t>Subtitle </a:t>
            </a:r>
            <a:r>
              <a:rPr lang="mr-IN"/>
              <a:t>–</a:t>
            </a:r>
            <a:r>
              <a:rPr lang="en-US"/>
              <a:t> All Caps, Tracking At 1 Pt  </a:t>
            </a:r>
          </a:p>
        </p:txBody>
      </p:sp>
      <p:sp>
        <p:nvSpPr>
          <p:cNvPr id="5" name="Rectangle 4">
            <a:extLst>
              <a:ext uri="{FF2B5EF4-FFF2-40B4-BE49-F238E27FC236}">
                <a16:creationId xmlns:a16="http://schemas.microsoft.com/office/drawing/2014/main" id="{0C7C77CC-5660-36CB-19B7-45C800EB9EA2}"/>
              </a:ext>
            </a:extLst>
          </p:cNvPr>
          <p:cNvSpPr/>
          <p:nvPr userDrawn="1"/>
        </p:nvSpPr>
        <p:spPr>
          <a:xfrm>
            <a:off x="0" y="142875"/>
            <a:ext cx="642938" cy="1271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94939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Title Slid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FD27856-C9FF-4844-A962-6417933E654A}"/>
              </a:ext>
            </a:extLst>
          </p:cNvPr>
          <p:cNvSpPr/>
          <p:nvPr userDrawn="1"/>
        </p:nvSpPr>
        <p:spPr>
          <a:xfrm>
            <a:off x="0" y="0"/>
            <a:ext cx="12192000"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a:t>
            </a:r>
          </a:p>
        </p:txBody>
      </p:sp>
      <p:pic>
        <p:nvPicPr>
          <p:cNvPr id="4" name="Picture 3"/>
          <p:cNvPicPr>
            <a:picLocks noChangeAspect="1"/>
          </p:cNvPicPr>
          <p:nvPr userDrawn="1"/>
        </p:nvPicPr>
        <p:blipFill>
          <a:blip r:embed="rId2"/>
          <a:srcRect/>
          <a:stretch/>
        </p:blipFill>
        <p:spPr>
          <a:xfrm>
            <a:off x="0" y="-20231"/>
            <a:ext cx="12191998" cy="6857999"/>
          </a:xfrm>
          <a:prstGeom prst="rect">
            <a:avLst/>
          </a:prstGeom>
        </p:spPr>
      </p:pic>
      <p:sp>
        <p:nvSpPr>
          <p:cNvPr id="9" name="Title 1">
            <a:extLst>
              <a:ext uri="{FF2B5EF4-FFF2-40B4-BE49-F238E27FC236}">
                <a16:creationId xmlns:a16="http://schemas.microsoft.com/office/drawing/2014/main" id="{8BC53E8A-3FBE-492F-A1BD-388DFB6E89F6}"/>
              </a:ext>
            </a:extLst>
          </p:cNvPr>
          <p:cNvSpPr>
            <a:spLocks noGrp="1"/>
          </p:cNvSpPr>
          <p:nvPr>
            <p:ph type="ctrTitle" hasCustomPrompt="1"/>
          </p:nvPr>
        </p:nvSpPr>
        <p:spPr>
          <a:xfrm>
            <a:off x="539505" y="1713318"/>
            <a:ext cx="5382830" cy="1167271"/>
          </a:xfrm>
          <a:prstGeom prst="rect">
            <a:avLst/>
          </a:prstGeom>
        </p:spPr>
        <p:txBody>
          <a:bodyPr anchor="ctr">
            <a:noAutofit/>
          </a:bodyPr>
          <a:lstStyle>
            <a:lvl1pPr algn="l">
              <a:defRPr sz="32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Rectangle 2">
            <a:extLst>
              <a:ext uri="{FF2B5EF4-FFF2-40B4-BE49-F238E27FC236}">
                <a16:creationId xmlns:a16="http://schemas.microsoft.com/office/drawing/2014/main" id="{B3209B8E-D1D7-A6F8-EEC6-2A82AADAEF06}"/>
              </a:ext>
            </a:extLst>
          </p:cNvPr>
          <p:cNvSpPr/>
          <p:nvPr userDrawn="1"/>
        </p:nvSpPr>
        <p:spPr>
          <a:xfrm>
            <a:off x="0" y="6311869"/>
            <a:ext cx="12191999" cy="572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C61BFDE-FE7E-34A1-9ACC-BDEEF34ED843}"/>
              </a:ext>
            </a:extLst>
          </p:cNvPr>
          <p:cNvSpPr/>
          <p:nvPr userDrawn="1"/>
        </p:nvSpPr>
        <p:spPr>
          <a:xfrm>
            <a:off x="9699484" y="6470860"/>
            <a:ext cx="2133491" cy="235898"/>
          </a:xfrm>
          <a:prstGeom prst="rect">
            <a:avLst/>
          </a:prstGeom>
        </p:spPr>
        <p:txBody>
          <a:bodyPr wrap="square">
            <a:spAutoFit/>
          </a:bodyPr>
          <a:lstStyle/>
          <a:p>
            <a:r>
              <a:rPr lang="en-US" sz="933">
                <a:solidFill>
                  <a:srgbClr val="183B68"/>
                </a:solidFill>
                <a:latin typeface="Arial" panose="020B0604020202020204" pitchFamily="34" charset="0"/>
                <a:cs typeface="Arial" panose="020B0604020202020204" pitchFamily="34" charset="0"/>
              </a:rPr>
              <a:t>© SHRM. All Rights Reserved</a:t>
            </a:r>
          </a:p>
        </p:txBody>
      </p:sp>
      <p:pic>
        <p:nvPicPr>
          <p:cNvPr id="7" name="Picture 6" descr="A blue and white logo&#10;&#10;Description automatically generated">
            <a:extLst>
              <a:ext uri="{FF2B5EF4-FFF2-40B4-BE49-F238E27FC236}">
                <a16:creationId xmlns:a16="http://schemas.microsoft.com/office/drawing/2014/main" id="{BF3E5DD9-4194-27DB-518C-78B97A61723D}"/>
              </a:ext>
            </a:extLst>
          </p:cNvPr>
          <p:cNvPicPr>
            <a:picLocks noChangeAspect="1"/>
          </p:cNvPicPr>
          <p:nvPr userDrawn="1"/>
        </p:nvPicPr>
        <p:blipFill>
          <a:blip r:embed="rId3"/>
          <a:stretch>
            <a:fillRect/>
          </a:stretch>
        </p:blipFill>
        <p:spPr>
          <a:xfrm>
            <a:off x="539505" y="6398089"/>
            <a:ext cx="1928392" cy="381440"/>
          </a:xfrm>
          <a:prstGeom prst="rect">
            <a:avLst/>
          </a:prstGeom>
        </p:spPr>
      </p:pic>
    </p:spTree>
    <p:extLst>
      <p:ext uri="{BB962C8B-B14F-4D97-AF65-F5344CB8AC3E}">
        <p14:creationId xmlns:p14="http://schemas.microsoft.com/office/powerpoint/2010/main" val="59021550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Option 1: Section Divider">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EAEAADD-713D-F4F6-9268-F356EFAB6126}"/>
              </a:ext>
            </a:extLst>
          </p:cNvPr>
          <p:cNvPicPr>
            <a:picLocks noChangeAspect="1"/>
          </p:cNvPicPr>
          <p:nvPr userDrawn="1"/>
        </p:nvPicPr>
        <p:blipFill>
          <a:blip r:embed="rId2"/>
          <a:srcRect t="7813" b="7813"/>
          <a:stretch/>
        </p:blipFill>
        <p:spPr>
          <a:xfrm>
            <a:off x="-1" y="0"/>
            <a:ext cx="12192001" cy="6858000"/>
          </a:xfrm>
          <a:prstGeom prst="rect">
            <a:avLst/>
          </a:prstGeom>
        </p:spPr>
      </p:pic>
      <p:sp>
        <p:nvSpPr>
          <p:cNvPr id="15" name="Rectangle 14">
            <a:extLst>
              <a:ext uri="{FF2B5EF4-FFF2-40B4-BE49-F238E27FC236}">
                <a16:creationId xmlns:a16="http://schemas.microsoft.com/office/drawing/2014/main" id="{C057770E-214E-7333-3D80-9E92A7544D33}"/>
              </a:ext>
            </a:extLst>
          </p:cNvPr>
          <p:cNvSpPr/>
          <p:nvPr userDrawn="1"/>
        </p:nvSpPr>
        <p:spPr>
          <a:xfrm>
            <a:off x="0" y="0"/>
            <a:ext cx="12192001" cy="6858000"/>
          </a:xfrm>
          <a:prstGeom prst="rect">
            <a:avLst/>
          </a:prstGeom>
          <a:solidFill>
            <a:srgbClr val="183B68">
              <a:alpha val="7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B966AEC-F387-FC64-4335-B6D08EAF8F00}"/>
              </a:ext>
            </a:extLst>
          </p:cNvPr>
          <p:cNvPicPr>
            <a:picLocks noChangeAspect="1"/>
          </p:cNvPicPr>
          <p:nvPr userDrawn="1"/>
        </p:nvPicPr>
        <p:blipFill rotWithShape="1">
          <a:blip r:embed="rId3">
            <a:alphaModFix amt="30000"/>
          </a:blip>
          <a:srcRect t="10632" b="20249"/>
          <a:stretch/>
        </p:blipFill>
        <p:spPr>
          <a:xfrm>
            <a:off x="988237" y="0"/>
            <a:ext cx="11203763" cy="6858000"/>
          </a:xfrm>
          <a:prstGeom prst="rect">
            <a:avLst/>
          </a:prstGeom>
        </p:spPr>
      </p:pic>
      <p:sp>
        <p:nvSpPr>
          <p:cNvPr id="12" name="Rectangle 8">
            <a:extLst>
              <a:ext uri="{FF2B5EF4-FFF2-40B4-BE49-F238E27FC236}">
                <a16:creationId xmlns:a16="http://schemas.microsoft.com/office/drawing/2014/main" id="{E7A72DA8-6BF9-6C21-4D40-49254A0014D0}"/>
              </a:ext>
            </a:extLst>
          </p:cNvPr>
          <p:cNvSpPr>
            <a:spLocks noGrp="1" noChangeArrowheads="1"/>
          </p:cNvSpPr>
          <p:nvPr>
            <p:ph type="ctrTitle" hasCustomPrompt="1"/>
          </p:nvPr>
        </p:nvSpPr>
        <p:spPr>
          <a:xfrm>
            <a:off x="3163089" y="3124922"/>
            <a:ext cx="5865823" cy="608157"/>
          </a:xfrm>
          <a:prstGeom prst="rect">
            <a:avLst/>
          </a:prstGeom>
        </p:spPr>
        <p:txBody>
          <a:bodyPr vert="horz" wrap="square" lIns="91440" tIns="45720" rIns="91440" bIns="45720" anchor="t" anchorCtr="0">
            <a:noAutofit/>
          </a:bodyPr>
          <a:lstStyle>
            <a:lvl1pPr algn="ctr">
              <a:lnSpc>
                <a:spcPct val="100000"/>
              </a:lnSpc>
              <a:spcBef>
                <a:spcPts val="0"/>
              </a:spcBef>
              <a:defRPr sz="3600" b="1" cap="none" spc="200" baseline="0">
                <a:solidFill>
                  <a:schemeClr val="bg1"/>
                </a:solidFill>
                <a:latin typeface="Arial" panose="020B0604020202020204" pitchFamily="34" charset="0"/>
                <a:cs typeface="Arial" panose="020B0604020202020204" pitchFamily="34" charset="0"/>
              </a:defRPr>
            </a:lvl1pPr>
          </a:lstStyle>
          <a:p>
            <a:r>
              <a:rPr lang="en-US"/>
              <a:t>DIVIDER SLIDER TEXT</a:t>
            </a:r>
          </a:p>
        </p:txBody>
      </p:sp>
      <p:sp>
        <p:nvSpPr>
          <p:cNvPr id="2" name="Rectangle 9">
            <a:extLst>
              <a:ext uri="{FF2B5EF4-FFF2-40B4-BE49-F238E27FC236}">
                <a16:creationId xmlns:a16="http://schemas.microsoft.com/office/drawing/2014/main" id="{31601C6F-4849-0F66-E122-345EEC0B2F2E}"/>
              </a:ext>
            </a:extLst>
          </p:cNvPr>
          <p:cNvSpPr>
            <a:spLocks noGrp="1" noChangeArrowheads="1"/>
          </p:cNvSpPr>
          <p:nvPr>
            <p:ph type="subTitle" idx="1" hasCustomPrompt="1"/>
          </p:nvPr>
        </p:nvSpPr>
        <p:spPr>
          <a:xfrm>
            <a:off x="988236" y="3968216"/>
            <a:ext cx="9739086" cy="584775"/>
          </a:xfrm>
          <a:prstGeom prst="rect">
            <a:avLst/>
          </a:prstGeom>
          <a:ln>
            <a:noFill/>
          </a:ln>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b="0" cap="none" spc="100" baseline="0">
                <a:solidFill>
                  <a:schemeClr val="bg1"/>
                </a:solidFill>
                <a:latin typeface="Arial" panose="020B0604020202020204" pitchFamily="34" charset="0"/>
                <a:cs typeface="Arial" pitchFamily="34" charset="0"/>
              </a:defRPr>
            </a:lvl1pPr>
          </a:lstStyle>
          <a:p>
            <a:r>
              <a:rPr lang="en-US"/>
              <a:t>Subtitle </a:t>
            </a:r>
            <a:r>
              <a:rPr lang="mr-IN"/>
              <a:t>–</a:t>
            </a:r>
            <a:r>
              <a:rPr lang="en-US"/>
              <a:t> All Caps, Tracking At 1 Pt  </a:t>
            </a:r>
          </a:p>
        </p:txBody>
      </p:sp>
    </p:spTree>
    <p:extLst>
      <p:ext uri="{BB962C8B-B14F-4D97-AF65-F5344CB8AC3E}">
        <p14:creationId xmlns:p14="http://schemas.microsoft.com/office/powerpoint/2010/main" val="40822936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_Option 1: Title Slide">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62E832-AAF8-5614-9838-AD7E83004631}"/>
              </a:ext>
            </a:extLst>
          </p:cNvPr>
          <p:cNvPicPr>
            <a:picLocks noChangeAspect="1"/>
          </p:cNvPicPr>
          <p:nvPr userDrawn="1"/>
        </p:nvPicPr>
        <p:blipFill rotWithShape="1">
          <a:blip r:embed="rId2">
            <a:alphaModFix amt="58000"/>
          </a:blip>
          <a:srcRect l="24652" t="18390" r="26078" b="27393"/>
          <a:stretch/>
        </p:blipFill>
        <p:spPr>
          <a:xfrm flipH="1">
            <a:off x="0" y="0"/>
            <a:ext cx="12192000" cy="6858000"/>
          </a:xfrm>
          <a:prstGeom prst="rect">
            <a:avLst/>
          </a:prstGeom>
        </p:spPr>
      </p:pic>
      <p:pic>
        <p:nvPicPr>
          <p:cNvPr id="5" name="Picture 4">
            <a:extLst>
              <a:ext uri="{FF2B5EF4-FFF2-40B4-BE49-F238E27FC236}">
                <a16:creationId xmlns:a16="http://schemas.microsoft.com/office/drawing/2014/main" id="{0776461C-6C21-824C-AA95-C99407509F85}"/>
              </a:ext>
            </a:extLst>
          </p:cNvPr>
          <p:cNvPicPr>
            <a:picLocks noChangeAspect="1"/>
          </p:cNvPicPr>
          <p:nvPr userDrawn="1"/>
        </p:nvPicPr>
        <p:blipFill>
          <a:blip r:embed="rId3"/>
          <a:stretch>
            <a:fillRect/>
          </a:stretch>
        </p:blipFill>
        <p:spPr>
          <a:xfrm>
            <a:off x="3703207" y="2956723"/>
            <a:ext cx="4793610" cy="944554"/>
          </a:xfrm>
          <a:prstGeom prst="rect">
            <a:avLst/>
          </a:prstGeom>
        </p:spPr>
      </p:pic>
    </p:spTree>
    <p:extLst>
      <p:ext uri="{BB962C8B-B14F-4D97-AF65-F5344CB8AC3E}">
        <p14:creationId xmlns:p14="http://schemas.microsoft.com/office/powerpoint/2010/main" val="29716256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4_Option 1: Title Slide">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62E832-AAF8-5614-9838-AD7E83004631}"/>
              </a:ext>
            </a:extLst>
          </p:cNvPr>
          <p:cNvPicPr>
            <a:picLocks noChangeAspect="1"/>
          </p:cNvPicPr>
          <p:nvPr userDrawn="1"/>
        </p:nvPicPr>
        <p:blipFill rotWithShape="1">
          <a:blip r:embed="rId2">
            <a:alphaModFix amt="26000"/>
          </a:blip>
          <a:srcRect l="24652" t="18390" r="26078" b="27393"/>
          <a:stretch/>
        </p:blipFill>
        <p:spPr>
          <a:xfrm flipH="1">
            <a:off x="0" y="0"/>
            <a:ext cx="12192000" cy="6858000"/>
          </a:xfrm>
          <a:prstGeom prst="rect">
            <a:avLst/>
          </a:prstGeom>
        </p:spPr>
      </p:pic>
      <p:pic>
        <p:nvPicPr>
          <p:cNvPr id="5" name="Picture 4">
            <a:extLst>
              <a:ext uri="{FF2B5EF4-FFF2-40B4-BE49-F238E27FC236}">
                <a16:creationId xmlns:a16="http://schemas.microsoft.com/office/drawing/2014/main" id="{0776461C-6C21-824C-AA95-C99407509F85}"/>
              </a:ext>
            </a:extLst>
          </p:cNvPr>
          <p:cNvPicPr>
            <a:picLocks noChangeAspect="1"/>
          </p:cNvPicPr>
          <p:nvPr userDrawn="1"/>
        </p:nvPicPr>
        <p:blipFill>
          <a:blip r:embed="rId3"/>
          <a:stretch>
            <a:fillRect/>
          </a:stretch>
        </p:blipFill>
        <p:spPr>
          <a:xfrm>
            <a:off x="3288870" y="2167969"/>
            <a:ext cx="4793610" cy="944554"/>
          </a:xfrm>
          <a:prstGeom prst="rect">
            <a:avLst/>
          </a:prstGeom>
        </p:spPr>
      </p:pic>
      <p:sp>
        <p:nvSpPr>
          <p:cNvPr id="3" name="Title 1">
            <a:extLst>
              <a:ext uri="{FF2B5EF4-FFF2-40B4-BE49-F238E27FC236}">
                <a16:creationId xmlns:a16="http://schemas.microsoft.com/office/drawing/2014/main" id="{352D2556-5AC2-7C30-AF6C-5FD7C81E163D}"/>
              </a:ext>
            </a:extLst>
          </p:cNvPr>
          <p:cNvSpPr>
            <a:spLocks noGrp="1"/>
          </p:cNvSpPr>
          <p:nvPr>
            <p:ph type="ctrTitle" hasCustomPrompt="1"/>
          </p:nvPr>
        </p:nvSpPr>
        <p:spPr>
          <a:xfrm>
            <a:off x="2172371" y="3293658"/>
            <a:ext cx="7847258" cy="1167271"/>
          </a:xfrm>
          <a:prstGeom prst="rect">
            <a:avLst/>
          </a:prstGeom>
        </p:spPr>
        <p:txBody>
          <a:bodyPr anchor="ctr">
            <a:noAutofit/>
          </a:bodyPr>
          <a:lstStyle>
            <a:lvl1pPr algn="ctr">
              <a:defRPr sz="7200" b="1">
                <a:solidFill>
                  <a:srgbClr val="183B68"/>
                </a:solidFill>
                <a:latin typeface="Arial" panose="020B0604020202020204" pitchFamily="34" charset="0"/>
                <a:cs typeface="Arial" panose="020B0604020202020204" pitchFamily="34" charset="0"/>
              </a:defRPr>
            </a:lvl1pPr>
          </a:lstStyle>
          <a:p>
            <a:r>
              <a:rPr lang="en-US"/>
              <a:t>THANK YOU!</a:t>
            </a:r>
          </a:p>
        </p:txBody>
      </p:sp>
      <p:sp>
        <p:nvSpPr>
          <p:cNvPr id="8" name="Text Placeholder 7">
            <a:extLst>
              <a:ext uri="{FF2B5EF4-FFF2-40B4-BE49-F238E27FC236}">
                <a16:creationId xmlns:a16="http://schemas.microsoft.com/office/drawing/2014/main" id="{550C26D9-648A-55CD-F929-A1AD0D841200}"/>
              </a:ext>
            </a:extLst>
          </p:cNvPr>
          <p:cNvSpPr>
            <a:spLocks noGrp="1"/>
          </p:cNvSpPr>
          <p:nvPr>
            <p:ph type="body" sz="quarter" idx="10" hasCustomPrompt="1"/>
          </p:nvPr>
        </p:nvSpPr>
        <p:spPr>
          <a:xfrm>
            <a:off x="2171700" y="4714875"/>
            <a:ext cx="7848600" cy="1514475"/>
          </a:xfrm>
          <a:prstGeom prst="rect">
            <a:avLst/>
          </a:prstGeom>
        </p:spPr>
        <p:txBody>
          <a:bodyPr/>
          <a:lstStyle>
            <a:lvl1pPr marL="0" indent="0" algn="ctr">
              <a:buNone/>
              <a:defRPr>
                <a:solidFill>
                  <a:srgbClr val="183B68"/>
                </a:solidFill>
                <a:latin typeface="Arial" panose="020B0604020202020204" pitchFamily="34" charset="0"/>
                <a:cs typeface="Arial" panose="020B0604020202020204" pitchFamily="34" charset="0"/>
              </a:defRPr>
            </a:lvl1pPr>
          </a:lstStyle>
          <a:p>
            <a:r>
              <a:rPr lang="en-US" sz="2800"/>
              <a:t>Questions or Contact information</a:t>
            </a:r>
          </a:p>
        </p:txBody>
      </p:sp>
    </p:spTree>
    <p:extLst>
      <p:ext uri="{BB962C8B-B14F-4D97-AF65-F5344CB8AC3E}">
        <p14:creationId xmlns:p14="http://schemas.microsoft.com/office/powerpoint/2010/main" val="5210670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Option 1: Title Slid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243478B-7825-8766-0F68-1ABB9CEFC5E6}"/>
              </a:ext>
            </a:extLst>
          </p:cNvPr>
          <p:cNvPicPr>
            <a:picLocks noChangeAspect="1"/>
          </p:cNvPicPr>
          <p:nvPr userDrawn="1"/>
        </p:nvPicPr>
        <p:blipFill rotWithShape="1">
          <a:blip r:embed="rId2">
            <a:alphaModFix/>
          </a:blip>
          <a:srcRect l="2511" t="23366" r="6620"/>
          <a:stretch/>
        </p:blipFill>
        <p:spPr>
          <a:xfrm>
            <a:off x="0" y="0"/>
            <a:ext cx="12192000" cy="6858000"/>
          </a:xfrm>
          <a:prstGeom prst="rect">
            <a:avLst/>
          </a:prstGeom>
        </p:spPr>
      </p:pic>
      <p:pic>
        <p:nvPicPr>
          <p:cNvPr id="11" name="Picture 10" descr="A blue and white logo&#10;&#10;Description automatically generated">
            <a:extLst>
              <a:ext uri="{FF2B5EF4-FFF2-40B4-BE49-F238E27FC236}">
                <a16:creationId xmlns:a16="http://schemas.microsoft.com/office/drawing/2014/main" id="{748B08D0-A881-B6DB-025F-C015D542B7BF}"/>
              </a:ext>
            </a:extLst>
          </p:cNvPr>
          <p:cNvPicPr>
            <a:picLocks noChangeAspect="1"/>
          </p:cNvPicPr>
          <p:nvPr userDrawn="1"/>
        </p:nvPicPr>
        <p:blipFill>
          <a:blip r:embed="rId3"/>
          <a:stretch>
            <a:fillRect/>
          </a:stretch>
        </p:blipFill>
        <p:spPr>
          <a:xfrm>
            <a:off x="3708377" y="2956723"/>
            <a:ext cx="4775246" cy="944554"/>
          </a:xfrm>
          <a:prstGeom prst="rect">
            <a:avLst/>
          </a:prstGeom>
        </p:spPr>
      </p:pic>
    </p:spTree>
    <p:extLst>
      <p:ext uri="{BB962C8B-B14F-4D97-AF65-F5344CB8AC3E}">
        <p14:creationId xmlns:p14="http://schemas.microsoft.com/office/powerpoint/2010/main" val="23752261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3_Option 1: Title Slid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243478B-7825-8766-0F68-1ABB9CEFC5E6}"/>
              </a:ext>
            </a:extLst>
          </p:cNvPr>
          <p:cNvPicPr>
            <a:picLocks noChangeAspect="1"/>
          </p:cNvPicPr>
          <p:nvPr userDrawn="1"/>
        </p:nvPicPr>
        <p:blipFill rotWithShape="1">
          <a:blip r:embed="rId2"/>
          <a:srcRect l="21721" t="10143" r="5302" b="28127"/>
          <a:stretch/>
        </p:blipFill>
        <p:spPr>
          <a:xfrm flipH="1">
            <a:off x="0" y="0"/>
            <a:ext cx="12192000" cy="6858000"/>
          </a:xfrm>
          <a:prstGeom prst="rect">
            <a:avLst/>
          </a:prstGeom>
        </p:spPr>
      </p:pic>
      <p:pic>
        <p:nvPicPr>
          <p:cNvPr id="2" name="Picture 1" descr="A blue and white logo&#10;&#10;Description automatically generated">
            <a:extLst>
              <a:ext uri="{FF2B5EF4-FFF2-40B4-BE49-F238E27FC236}">
                <a16:creationId xmlns:a16="http://schemas.microsoft.com/office/drawing/2014/main" id="{8F17D918-EB6B-83A8-D82F-2CEBAE3CC2BE}"/>
              </a:ext>
            </a:extLst>
          </p:cNvPr>
          <p:cNvPicPr>
            <a:picLocks noChangeAspect="1"/>
          </p:cNvPicPr>
          <p:nvPr userDrawn="1"/>
        </p:nvPicPr>
        <p:blipFill>
          <a:blip r:embed="rId3"/>
          <a:stretch>
            <a:fillRect/>
          </a:stretch>
        </p:blipFill>
        <p:spPr>
          <a:xfrm>
            <a:off x="3708377" y="2956723"/>
            <a:ext cx="4775246" cy="944554"/>
          </a:xfrm>
          <a:prstGeom prst="rect">
            <a:avLst/>
          </a:prstGeom>
        </p:spPr>
      </p:pic>
    </p:spTree>
    <p:extLst>
      <p:ext uri="{BB962C8B-B14F-4D97-AF65-F5344CB8AC3E}">
        <p14:creationId xmlns:p14="http://schemas.microsoft.com/office/powerpoint/2010/main" val="122629022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2_Right justified text_subhead_im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C603B0C-B11A-C65E-C984-E289A49ED9AC}"/>
              </a:ext>
            </a:extLst>
          </p:cNvPr>
          <p:cNvSpPr/>
          <p:nvPr userDrawn="1"/>
        </p:nvSpPr>
        <p:spPr>
          <a:xfrm rot="5400000">
            <a:off x="3362332" y="-1971668"/>
            <a:ext cx="5467336" cy="12192000"/>
          </a:xfrm>
          <a:prstGeom prst="rect">
            <a:avLst/>
          </a:prstGeom>
          <a:gradFill>
            <a:gsLst>
              <a:gs pos="18000">
                <a:schemeClr val="bg1">
                  <a:alpha val="0"/>
                </a:schemeClr>
              </a:gs>
              <a:gs pos="58000">
                <a:srgbClr val="E9F2FA"/>
              </a:gs>
              <a:gs pos="83000">
                <a:srgbClr val="E9F2FA"/>
              </a:gs>
              <a:gs pos="100000">
                <a:srgbClr val="E9F2FA"/>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5"/>
          </p:nvPr>
        </p:nvSpPr>
        <p:spPr>
          <a:xfrm>
            <a:off x="816448" y="1470991"/>
            <a:ext cx="10765366" cy="4641574"/>
          </a:xfrm>
          <a:prstGeom prst="rect">
            <a:avLst/>
          </a:prstGeom>
        </p:spPr>
        <p:txBody>
          <a:bodyPr/>
          <a:lstStyle>
            <a:lvl1pPr marL="0" indent="0">
              <a:buNone/>
              <a:defRPr sz="1467" baseline="0">
                <a:solidFill>
                  <a:srgbClr val="595959"/>
                </a:solidFill>
                <a:latin typeface="Arial" panose="020B0604020202020204" pitchFamily="34" charset="0"/>
                <a:cs typeface="Arial" panose="020B0604020202020204" pitchFamily="34" charset="0"/>
              </a:defRPr>
            </a:lvl1pPr>
          </a:lstStyle>
          <a:p>
            <a:pPr lvl="0"/>
            <a:r>
              <a:rPr lang="en-US" noProof="0"/>
              <a:t>Click icon to add picture</a:t>
            </a:r>
          </a:p>
        </p:txBody>
      </p:sp>
      <p:sp>
        <p:nvSpPr>
          <p:cNvPr id="2" name="Slide Number Placeholder 5">
            <a:extLst>
              <a:ext uri="{FF2B5EF4-FFF2-40B4-BE49-F238E27FC236}">
                <a16:creationId xmlns:a16="http://schemas.microsoft.com/office/drawing/2014/main" id="{A986CA32-38F6-F1FA-3A67-277DFAC22673}"/>
              </a:ext>
            </a:extLst>
          </p:cNvPr>
          <p:cNvSpPr>
            <a:spLocks noGrp="1"/>
          </p:cNvSpPr>
          <p:nvPr>
            <p:ph type="sldNum" sz="quarter" idx="4"/>
          </p:nvPr>
        </p:nvSpPr>
        <p:spPr>
          <a:xfrm>
            <a:off x="640596" y="6335553"/>
            <a:ext cx="2743200" cy="275119"/>
          </a:xfrm>
          <a:prstGeom prst="rect">
            <a:avLst/>
          </a:prstGeom>
        </p:spPr>
        <p:txBody>
          <a:bodyPr vert="horz" lIns="91440" tIns="45720" rIns="91440" bIns="45720" rtlCol="0" anchor="ctr"/>
          <a:lstStyle>
            <a:lvl1pPr algn="l">
              <a:defRPr sz="933" b="0">
                <a:solidFill>
                  <a:srgbClr val="293C61"/>
                </a:solidFill>
                <a:latin typeface="Arial" panose="020B0604020202020204" pitchFamily="34" charset="0"/>
                <a:cs typeface="Arial" panose="020B0604020202020204" pitchFamily="34" charset="0"/>
              </a:defRPr>
            </a:lvl1pPr>
          </a:lstStyle>
          <a:p>
            <a:fld id="{48954461-202F-6344-AC23-708D5D79AD63}" type="slidenum">
              <a:rPr lang="en-US" smtClean="0"/>
              <a:pPr/>
              <a:t>‹#›</a:t>
            </a:fld>
            <a:endParaRPr lang="en-US"/>
          </a:p>
        </p:txBody>
      </p:sp>
      <p:sp>
        <p:nvSpPr>
          <p:cNvPr id="4" name="Title 1">
            <a:extLst>
              <a:ext uri="{FF2B5EF4-FFF2-40B4-BE49-F238E27FC236}">
                <a16:creationId xmlns:a16="http://schemas.microsoft.com/office/drawing/2014/main" id="{C6690A26-157D-0666-64F4-B57BBCA645E8}"/>
              </a:ext>
            </a:extLst>
          </p:cNvPr>
          <p:cNvSpPr>
            <a:spLocks noGrp="1"/>
          </p:cNvSpPr>
          <p:nvPr>
            <p:ph type="ctrTitle" hasCustomPrompt="1"/>
          </p:nvPr>
        </p:nvSpPr>
        <p:spPr>
          <a:xfrm>
            <a:off x="815847" y="369568"/>
            <a:ext cx="10766560" cy="506542"/>
          </a:xfrm>
          <a:prstGeom prst="rect">
            <a:avLst/>
          </a:prstGeom>
        </p:spPr>
        <p:txBody>
          <a:bodyPr tIns="0" bIns="0" anchor="t" anchorCtr="0"/>
          <a:lstStyle>
            <a:lvl1pPr algn="l">
              <a:lnSpc>
                <a:spcPts val="4453"/>
              </a:lnSpc>
              <a:defRPr sz="2800" b="1" i="0" baseline="0">
                <a:solidFill>
                  <a:srgbClr val="0076BF"/>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TEXT</a:t>
            </a:r>
          </a:p>
        </p:txBody>
      </p:sp>
      <p:sp>
        <p:nvSpPr>
          <p:cNvPr id="8" name="Text Placeholder 2">
            <a:extLst>
              <a:ext uri="{FF2B5EF4-FFF2-40B4-BE49-F238E27FC236}">
                <a16:creationId xmlns:a16="http://schemas.microsoft.com/office/drawing/2014/main" id="{7083151B-498D-4162-00FD-818D5AA8F4D2}"/>
              </a:ext>
            </a:extLst>
          </p:cNvPr>
          <p:cNvSpPr>
            <a:spLocks noGrp="1"/>
          </p:cNvSpPr>
          <p:nvPr>
            <p:ph type="body" sz="quarter" idx="16" hasCustomPrompt="1"/>
          </p:nvPr>
        </p:nvSpPr>
        <p:spPr>
          <a:xfrm>
            <a:off x="817036" y="1023200"/>
            <a:ext cx="10765367" cy="277526"/>
          </a:xfrm>
          <a:prstGeom prst="rect">
            <a:avLst/>
          </a:prstGeom>
        </p:spPr>
        <p:txBody>
          <a:bodyPr anchor="ctr" anchorCtr="0"/>
          <a:lstStyle>
            <a:lvl1pPr marL="0" indent="0" algn="l">
              <a:buNone/>
              <a:defRPr sz="2400" b="0" i="0">
                <a:solidFill>
                  <a:srgbClr val="183B68"/>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text</a:t>
            </a:r>
          </a:p>
        </p:txBody>
      </p:sp>
    </p:spTree>
    <p:extLst>
      <p:ext uri="{BB962C8B-B14F-4D97-AF65-F5344CB8AC3E}">
        <p14:creationId xmlns:p14="http://schemas.microsoft.com/office/powerpoint/2010/main" val="334532246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9BBE0B-0CF9-916A-C6A0-73AA619EDA94}"/>
              </a:ext>
            </a:extLst>
          </p:cNvPr>
          <p:cNvPicPr>
            <a:picLocks noChangeAspect="1"/>
          </p:cNvPicPr>
          <p:nvPr userDrawn="1"/>
        </p:nvPicPr>
        <p:blipFill rotWithShape="1">
          <a:blip r:embed="rId70" cstate="print">
            <a:extLst>
              <a:ext uri="{28A0092B-C50C-407E-A947-70E740481C1C}">
                <a14:useLocalDpi xmlns:a14="http://schemas.microsoft.com/office/drawing/2010/main"/>
              </a:ext>
            </a:extLst>
          </a:blip>
          <a:srcRect/>
          <a:stretch/>
        </p:blipFill>
        <p:spPr>
          <a:xfrm>
            <a:off x="5524" y="272247"/>
            <a:ext cx="500315" cy="869703"/>
          </a:xfrm>
          <a:prstGeom prst="rect">
            <a:avLst/>
          </a:prstGeom>
        </p:spPr>
      </p:pic>
      <p:sp>
        <p:nvSpPr>
          <p:cNvPr id="9" name="Rectangle 8">
            <a:extLst>
              <a:ext uri="{FF2B5EF4-FFF2-40B4-BE49-F238E27FC236}">
                <a16:creationId xmlns:a16="http://schemas.microsoft.com/office/drawing/2014/main" id="{BFEA484F-CAE0-291A-4748-D79CEC1D4611}"/>
              </a:ext>
            </a:extLst>
          </p:cNvPr>
          <p:cNvSpPr/>
          <p:nvPr userDrawn="1"/>
        </p:nvSpPr>
        <p:spPr>
          <a:xfrm>
            <a:off x="5030072" y="6444227"/>
            <a:ext cx="2133491" cy="235898"/>
          </a:xfrm>
          <a:prstGeom prst="rect">
            <a:avLst/>
          </a:prstGeom>
        </p:spPr>
        <p:txBody>
          <a:bodyPr wrap="square">
            <a:spAutoFit/>
          </a:bodyPr>
          <a:lstStyle/>
          <a:p>
            <a:pPr algn="ctr"/>
            <a:r>
              <a:rPr lang="en-US" sz="933">
                <a:solidFill>
                  <a:schemeClr val="bg1">
                    <a:lumMod val="85000"/>
                  </a:schemeClr>
                </a:solidFill>
                <a:latin typeface="Arial" panose="020B0604020202020204" pitchFamily="34" charset="0"/>
                <a:cs typeface="Arial" panose="020B0604020202020204" pitchFamily="34" charset="0"/>
              </a:rPr>
              <a:t>© SHRM. All Rights Reserved</a:t>
            </a:r>
          </a:p>
        </p:txBody>
      </p:sp>
      <p:pic>
        <p:nvPicPr>
          <p:cNvPr id="3" name="Picture 2" descr="A blue and white logo&#10;&#10;Description automatically generated">
            <a:extLst>
              <a:ext uri="{FF2B5EF4-FFF2-40B4-BE49-F238E27FC236}">
                <a16:creationId xmlns:a16="http://schemas.microsoft.com/office/drawing/2014/main" id="{B13DE685-550B-1741-82C6-FB447D3C7E45}"/>
              </a:ext>
            </a:extLst>
          </p:cNvPr>
          <p:cNvPicPr>
            <a:picLocks noChangeAspect="1"/>
          </p:cNvPicPr>
          <p:nvPr userDrawn="1"/>
        </p:nvPicPr>
        <p:blipFill rotWithShape="1">
          <a:blip r:embed="rId71"/>
          <a:srcRect r="47927" b="-628"/>
          <a:stretch/>
        </p:blipFill>
        <p:spPr>
          <a:xfrm>
            <a:off x="10644554" y="6325851"/>
            <a:ext cx="926839" cy="354274"/>
          </a:xfrm>
          <a:prstGeom prst="rect">
            <a:avLst/>
          </a:prstGeom>
        </p:spPr>
      </p:pic>
    </p:spTree>
    <p:extLst>
      <p:ext uri="{BB962C8B-B14F-4D97-AF65-F5344CB8AC3E}">
        <p14:creationId xmlns:p14="http://schemas.microsoft.com/office/powerpoint/2010/main" val="2066563865"/>
      </p:ext>
    </p:extLst>
  </p:cSld>
  <p:clrMap bg1="lt1" tx1="dk1" bg2="lt2" tx2="dk2" accent1="accent1" accent2="accent2" accent3="accent3" accent4="accent4" accent5="accent5" accent6="accent6" hlink="hlink" folHlink="folHlink"/>
  <p:sldLayoutIdLst>
    <p:sldLayoutId id="2147483729" r:id="rId1"/>
    <p:sldLayoutId id="2147483717" r:id="rId2"/>
    <p:sldLayoutId id="2147483745" r:id="rId3"/>
    <p:sldLayoutId id="2147483747" r:id="rId4"/>
    <p:sldLayoutId id="2147483733" r:id="rId5"/>
    <p:sldLayoutId id="2147483734" r:id="rId6"/>
    <p:sldLayoutId id="2147483732" r:id="rId7"/>
    <p:sldLayoutId id="2147483657" r:id="rId8"/>
    <p:sldLayoutId id="2147483707" r:id="rId9"/>
    <p:sldLayoutId id="2147483740" r:id="rId10"/>
    <p:sldLayoutId id="2147483741" r:id="rId11"/>
    <p:sldLayoutId id="2147483650" r:id="rId12"/>
    <p:sldLayoutId id="2147483688" r:id="rId13"/>
    <p:sldLayoutId id="2147483656" r:id="rId14"/>
    <p:sldLayoutId id="2147483708" r:id="rId15"/>
    <p:sldLayoutId id="2147483658" r:id="rId16"/>
    <p:sldLayoutId id="2147483649" r:id="rId17"/>
    <p:sldLayoutId id="2147483659" r:id="rId18"/>
    <p:sldLayoutId id="2147483686" r:id="rId19"/>
    <p:sldLayoutId id="2147483687" r:id="rId20"/>
    <p:sldLayoutId id="2147483710" r:id="rId21"/>
    <p:sldLayoutId id="2147483652" r:id="rId22"/>
    <p:sldLayoutId id="2147483651" r:id="rId23"/>
    <p:sldLayoutId id="2147483689" r:id="rId24"/>
    <p:sldLayoutId id="2147483690" r:id="rId25"/>
    <p:sldLayoutId id="2147483711" r:id="rId26"/>
    <p:sldLayoutId id="2147483738" r:id="rId27"/>
    <p:sldLayoutId id="2147483739" r:id="rId28"/>
    <p:sldLayoutId id="2147483737" r:id="rId29"/>
    <p:sldLayoutId id="2147483736" r:id="rId30"/>
    <p:sldLayoutId id="2147483662" r:id="rId31"/>
    <p:sldLayoutId id="2147483702" r:id="rId32"/>
    <p:sldLayoutId id="2147483701" r:id="rId33"/>
    <p:sldLayoutId id="2147483723" r:id="rId34"/>
    <p:sldLayoutId id="2147483742" r:id="rId35"/>
    <p:sldLayoutId id="2147483743" r:id="rId36"/>
    <p:sldLayoutId id="2147483722" r:id="rId37"/>
    <p:sldLayoutId id="2147483664" r:id="rId38"/>
    <p:sldLayoutId id="2147483694" r:id="rId39"/>
    <p:sldLayoutId id="2147483718" r:id="rId40"/>
    <p:sldLayoutId id="2147483672" r:id="rId41"/>
    <p:sldLayoutId id="2147483692" r:id="rId42"/>
    <p:sldLayoutId id="2147483719" r:id="rId43"/>
    <p:sldLayoutId id="2147483709" r:id="rId44"/>
    <p:sldLayoutId id="2147483712" r:id="rId45"/>
    <p:sldLayoutId id="2147483663" r:id="rId46"/>
    <p:sldLayoutId id="2147483668" r:id="rId47"/>
    <p:sldLayoutId id="2147483669" r:id="rId48"/>
    <p:sldLayoutId id="2147483724" r:id="rId49"/>
    <p:sldLayoutId id="2147483667" r:id="rId50"/>
    <p:sldLayoutId id="2147483665" r:id="rId51"/>
    <p:sldLayoutId id="2147483666" r:id="rId52"/>
    <p:sldLayoutId id="2147483653" r:id="rId53"/>
    <p:sldLayoutId id="2147483660" r:id="rId54"/>
    <p:sldLayoutId id="2147483661" r:id="rId55"/>
    <p:sldLayoutId id="2147483695" r:id="rId56"/>
    <p:sldLayoutId id="2147483696" r:id="rId57"/>
    <p:sldLayoutId id="2147483697" r:id="rId58"/>
    <p:sldLayoutId id="2147483673" r:id="rId59"/>
    <p:sldLayoutId id="2147483674" r:id="rId60"/>
    <p:sldLayoutId id="2147483676" r:id="rId61"/>
    <p:sldLayoutId id="2147483700" r:id="rId62"/>
    <p:sldLayoutId id="2147483735" r:id="rId63"/>
    <p:sldLayoutId id="2147483670" r:id="rId64"/>
    <p:sldLayoutId id="2147483744" r:id="rId65"/>
    <p:sldLayoutId id="2147483671" r:id="rId66"/>
    <p:sldLayoutId id="2147483726" r:id="rId67"/>
    <p:sldLayoutId id="2147483748" r:id="rId68"/>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8.xml"/><Relationship Id="rId5" Type="http://schemas.openxmlformats.org/officeDocument/2006/relationships/image" Target="../media/image20.png"/><Relationship Id="rId4" Type="http://schemas.openxmlformats.org/officeDocument/2006/relationships/image" Target="../media/image19.jpg"/></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80.png"/><Relationship Id="rId2" Type="http://schemas.openxmlformats.org/officeDocument/2006/relationships/image" Target="../media/image26.png"/><Relationship Id="rId1" Type="http://schemas.openxmlformats.org/officeDocument/2006/relationships/slideLayout" Target="../slideLayouts/slideLayout8.xml"/><Relationship Id="rId6" Type="http://schemas.openxmlformats.org/officeDocument/2006/relationships/customXml" Target="../ink/ink2.xml"/><Relationship Id="rId5" Type="http://schemas.openxmlformats.org/officeDocument/2006/relationships/image" Target="../media/image28.png"/><Relationship Id="rId4" Type="http://schemas.openxmlformats.org/officeDocument/2006/relationships/customXml" Target="../ink/ink1.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customXml" Target="../ink/ink3.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42AD9-77A6-ABD2-76BF-7716A7DD6641}"/>
              </a:ext>
            </a:extLst>
          </p:cNvPr>
          <p:cNvSpPr>
            <a:spLocks noGrp="1"/>
          </p:cNvSpPr>
          <p:nvPr>
            <p:ph type="ctrTitle"/>
          </p:nvPr>
        </p:nvSpPr>
        <p:spPr/>
        <p:txBody>
          <a:bodyPr lIns="91440" tIns="45720" rIns="91440" bIns="45720" anchor="ctr">
            <a:noAutofit/>
          </a:bodyPr>
          <a:lstStyle/>
          <a:p>
            <a:r>
              <a:rPr lang="en-US" dirty="0">
                <a:latin typeface="Arial"/>
                <a:cs typeface="Arial"/>
              </a:rPr>
              <a:t>Product Marketing Reporting</a:t>
            </a:r>
            <a:endParaRPr lang="en-US" dirty="0"/>
          </a:p>
        </p:txBody>
      </p:sp>
      <p:sp>
        <p:nvSpPr>
          <p:cNvPr id="3" name="Text Placeholder 2">
            <a:extLst>
              <a:ext uri="{FF2B5EF4-FFF2-40B4-BE49-F238E27FC236}">
                <a16:creationId xmlns:a16="http://schemas.microsoft.com/office/drawing/2014/main" id="{0E205272-9DE0-0F7F-4CF5-ADEE051339A1}"/>
              </a:ext>
            </a:extLst>
          </p:cNvPr>
          <p:cNvSpPr>
            <a:spLocks noGrp="1"/>
          </p:cNvSpPr>
          <p:nvPr>
            <p:ph type="body" sz="quarter" idx="10"/>
          </p:nvPr>
        </p:nvSpPr>
        <p:spPr/>
        <p:txBody>
          <a:bodyPr lIns="91440" tIns="45720" rIns="91440" bIns="45720" anchor="t"/>
          <a:lstStyle/>
          <a:p>
            <a:r>
              <a:rPr lang="en-US" dirty="0">
                <a:latin typeface="Arial"/>
                <a:cs typeface="Arial"/>
              </a:rPr>
              <a:t>September 9, 2025</a:t>
            </a:r>
            <a:endParaRPr lang="en-US" dirty="0"/>
          </a:p>
        </p:txBody>
      </p:sp>
    </p:spTree>
    <p:extLst>
      <p:ext uri="{BB962C8B-B14F-4D97-AF65-F5344CB8AC3E}">
        <p14:creationId xmlns:p14="http://schemas.microsoft.com/office/powerpoint/2010/main" val="1298391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236C0-C5ED-844C-74D0-50FB10AEDE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8DE81F-7199-CE7A-2168-0311AD1BAE9D}"/>
              </a:ext>
            </a:extLst>
          </p:cNvPr>
          <p:cNvSpPr>
            <a:spLocks noGrp="1"/>
          </p:cNvSpPr>
          <p:nvPr>
            <p:ph type="ctrTitle"/>
          </p:nvPr>
        </p:nvSpPr>
        <p:spPr/>
        <p:txBody>
          <a:bodyPr/>
          <a:lstStyle/>
          <a:p>
            <a:r>
              <a:rPr lang="en-US" dirty="0">
                <a:latin typeface="Arial"/>
                <a:cs typeface="Arial"/>
              </a:rPr>
              <a:t>SHRM Learning System</a:t>
            </a:r>
            <a:endParaRPr lang="en-US" dirty="0"/>
          </a:p>
        </p:txBody>
      </p:sp>
    </p:spTree>
    <p:extLst>
      <p:ext uri="{BB962C8B-B14F-4D97-AF65-F5344CB8AC3E}">
        <p14:creationId xmlns:p14="http://schemas.microsoft.com/office/powerpoint/2010/main" val="291160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F1875-B0F3-B1D5-90F5-C30511908CD8}"/>
            </a:ext>
          </a:extLst>
        </p:cNvPr>
        <p:cNvGrpSpPr/>
        <p:nvPr/>
      </p:nvGrpSpPr>
      <p:grpSpPr>
        <a:xfrm>
          <a:off x="0" y="0"/>
          <a:ext cx="0" cy="0"/>
          <a:chOff x="0" y="0"/>
          <a:chExt cx="0" cy="0"/>
        </a:xfrm>
      </p:grpSpPr>
      <p:pic>
        <p:nvPicPr>
          <p:cNvPr id="14" name="Picture 13" descr="A computer and a book&#10;&#10;AI-generated content may be incorrect.">
            <a:extLst>
              <a:ext uri="{FF2B5EF4-FFF2-40B4-BE49-F238E27FC236}">
                <a16:creationId xmlns:a16="http://schemas.microsoft.com/office/drawing/2014/main" id="{9220AC6E-158B-5271-B82D-393D987D1674}"/>
              </a:ext>
            </a:extLst>
          </p:cNvPr>
          <p:cNvPicPr>
            <a:picLocks noChangeAspect="1"/>
          </p:cNvPicPr>
          <p:nvPr/>
        </p:nvPicPr>
        <p:blipFill>
          <a:blip r:embed="rId2"/>
          <a:stretch>
            <a:fillRect/>
          </a:stretch>
        </p:blipFill>
        <p:spPr>
          <a:xfrm rot="20809666">
            <a:off x="6058939" y="3687110"/>
            <a:ext cx="4043970" cy="2021985"/>
          </a:xfrm>
          <a:prstGeom prst="rect">
            <a:avLst/>
          </a:prstGeom>
        </p:spPr>
      </p:pic>
      <p:sp>
        <p:nvSpPr>
          <p:cNvPr id="2" name="Title 1">
            <a:extLst>
              <a:ext uri="{FF2B5EF4-FFF2-40B4-BE49-F238E27FC236}">
                <a16:creationId xmlns:a16="http://schemas.microsoft.com/office/drawing/2014/main" id="{7C560BE9-4249-57FA-8CB5-ED8E5503A042}"/>
              </a:ext>
            </a:extLst>
          </p:cNvPr>
          <p:cNvSpPr>
            <a:spLocks noGrp="1"/>
          </p:cNvSpPr>
          <p:nvPr>
            <p:ph type="ctrTitle"/>
          </p:nvPr>
        </p:nvSpPr>
        <p:spPr/>
        <p:txBody>
          <a:bodyPr lIns="91440" tIns="0" rIns="91440" bIns="0" anchor="t" anchorCtr="0"/>
          <a:lstStyle/>
          <a:p>
            <a:r>
              <a:rPr lang="en-US" dirty="0">
                <a:latin typeface="Arial"/>
                <a:cs typeface="Arial"/>
              </a:rPr>
              <a:t>Summer of Learning Campaign (7/29-9/1/25)</a:t>
            </a:r>
            <a:endParaRPr lang="en-US" dirty="0"/>
          </a:p>
        </p:txBody>
      </p:sp>
      <p:sp>
        <p:nvSpPr>
          <p:cNvPr id="3" name="Text Placeholder 2">
            <a:extLst>
              <a:ext uri="{FF2B5EF4-FFF2-40B4-BE49-F238E27FC236}">
                <a16:creationId xmlns:a16="http://schemas.microsoft.com/office/drawing/2014/main" id="{BD6349AC-9C3D-3C69-56FB-99FA9CBDAA21}"/>
              </a:ext>
            </a:extLst>
          </p:cNvPr>
          <p:cNvSpPr>
            <a:spLocks noGrp="1"/>
          </p:cNvSpPr>
          <p:nvPr>
            <p:ph type="body" sz="quarter" idx="13"/>
          </p:nvPr>
        </p:nvSpPr>
        <p:spPr>
          <a:xfrm>
            <a:off x="431586" y="1300726"/>
            <a:ext cx="6113770" cy="4823770"/>
          </a:xfrm>
        </p:spPr>
        <p:txBody>
          <a:bodyPr vert="horz" lIns="91440" tIns="45720" rIns="91440" bIns="45720" numCol="2" anchor="t"/>
          <a:lstStyle/>
          <a:p>
            <a:r>
              <a:rPr lang="en-US" sz="1600" b="1" dirty="0">
                <a:solidFill>
                  <a:schemeClr val="accent5">
                    <a:lumMod val="75000"/>
                  </a:schemeClr>
                </a:solidFill>
                <a:latin typeface="Arial"/>
                <a:cs typeface="Arial"/>
              </a:rPr>
              <a:t>Overview of marketing tactics:</a:t>
            </a:r>
          </a:p>
          <a:p>
            <a:pPr marL="285750" indent="-285750">
              <a:buFont typeface="Arial" panose="020B0604020202020204" pitchFamily="34" charset="0"/>
              <a:buChar char="•"/>
            </a:pPr>
            <a:r>
              <a:rPr lang="en-US" sz="1400" dirty="0">
                <a:solidFill>
                  <a:schemeClr val="tx1"/>
                </a:solidFill>
                <a:latin typeface="+mj-lt"/>
                <a:cs typeface="Arial"/>
              </a:rPr>
              <a:t>Personalized hub page for all things Summer of Learning.</a:t>
            </a:r>
          </a:p>
          <a:p>
            <a:pPr marL="285750" indent="-285750">
              <a:buFont typeface="Arial" panose="020B0604020202020204" pitchFamily="34" charset="0"/>
              <a:buChar char="•"/>
            </a:pPr>
            <a:r>
              <a:rPr lang="en-US" sz="1400" dirty="0">
                <a:solidFill>
                  <a:schemeClr val="tx1"/>
                </a:solidFill>
                <a:latin typeface="+mj-lt"/>
                <a:cs typeface="Arial"/>
              </a:rPr>
              <a:t>Paid social and programmatic display ads ran for the entire month of August. Organic posts went live around August 1 on LinkedIn and Meta.</a:t>
            </a:r>
          </a:p>
          <a:p>
            <a:pPr marL="342900" indent="-285750">
              <a:buFont typeface="Arial" panose="020B0604020202020204" pitchFamily="34" charset="0"/>
              <a:buChar char="•"/>
            </a:pPr>
            <a:r>
              <a:rPr lang="en-US" sz="1400" dirty="0">
                <a:solidFill>
                  <a:schemeClr val="tx1"/>
                </a:solidFill>
                <a:latin typeface="+mj-lt"/>
                <a:cs typeface="Arial"/>
              </a:rPr>
              <a:t>Evergreen e-newsletter banners at the bottom of emails and HR Daily email campaigns.</a:t>
            </a:r>
          </a:p>
          <a:p>
            <a:pPr marL="400050" indent="-342900">
              <a:buFont typeface="Arial" panose="020B0604020202020204" pitchFamily="34" charset="0"/>
              <a:buChar char="•"/>
            </a:pPr>
            <a:r>
              <a:rPr lang="en-US" sz="1400" dirty="0">
                <a:solidFill>
                  <a:schemeClr val="tx1"/>
                </a:solidFill>
                <a:latin typeface="+mj-lt"/>
                <a:cs typeface="Arial"/>
              </a:rPr>
              <a:t>Anteriad Emails (7/30, 8/12, 8/19; 8/26.)</a:t>
            </a:r>
          </a:p>
          <a:p>
            <a:pPr marL="400050" indent="-342900">
              <a:buFont typeface="Arial" panose="020B0604020202020204" pitchFamily="34" charset="0"/>
              <a:buChar char="•"/>
            </a:pPr>
            <a:r>
              <a:rPr lang="en-US" sz="1400" dirty="0">
                <a:solidFill>
                  <a:schemeClr val="tx1"/>
                </a:solidFill>
                <a:latin typeface="+mj-lt"/>
                <a:cs typeface="Arial"/>
              </a:rPr>
              <a:t>Omnichannel approaches including ads and weekly emails for LS, certification and seminars helped </a:t>
            </a:r>
            <a:r>
              <a:rPr lang="en-US" sz="1400" b="1" dirty="0">
                <a:solidFill>
                  <a:schemeClr val="tx1"/>
                </a:solidFill>
                <a:latin typeface="+mj-lt"/>
                <a:cs typeface="Arial"/>
              </a:rPr>
              <a:t>reach more than $1 million</a:t>
            </a:r>
            <a:r>
              <a:rPr lang="en-US" sz="1400" dirty="0">
                <a:solidFill>
                  <a:schemeClr val="tx1"/>
                </a:solidFill>
                <a:latin typeface="+mj-lt"/>
                <a:cs typeface="Arial"/>
              </a:rPr>
              <a:t> in overall revenue.</a:t>
            </a:r>
          </a:p>
          <a:p>
            <a:pPr marL="400050" indent="-342900">
              <a:buFont typeface="Arial" panose="020B0604020202020204" pitchFamily="34" charset="0"/>
              <a:buChar char="•"/>
            </a:pPr>
            <a:r>
              <a:rPr lang="en-US" sz="1400" b="1" dirty="0">
                <a:solidFill>
                  <a:schemeClr val="tx1"/>
                </a:solidFill>
                <a:latin typeface="+mj-lt"/>
                <a:cs typeface="Arial"/>
              </a:rPr>
              <a:t>Tentative Summer of Learning promo code amount</a:t>
            </a:r>
            <a:r>
              <a:rPr lang="en-US" sz="1400" dirty="0">
                <a:solidFill>
                  <a:schemeClr val="tx1"/>
                </a:solidFill>
                <a:latin typeface="+mj-lt"/>
                <a:cs typeface="Arial"/>
              </a:rPr>
              <a:t>: $916,000+ per Adobe Analytics or more than </a:t>
            </a:r>
            <a:r>
              <a:rPr lang="en-US" sz="1400" b="1" dirty="0">
                <a:solidFill>
                  <a:schemeClr val="tx1"/>
                </a:solidFill>
                <a:latin typeface="+mj-lt"/>
                <a:cs typeface="Arial"/>
              </a:rPr>
              <a:t>240</a:t>
            </a:r>
            <a:r>
              <a:rPr lang="en-US" sz="1400" dirty="0">
                <a:solidFill>
                  <a:schemeClr val="tx1"/>
                </a:solidFill>
                <a:latin typeface="+mj-lt"/>
                <a:cs typeface="Arial"/>
              </a:rPr>
              <a:t> individual uses.</a:t>
            </a:r>
          </a:p>
          <a:p>
            <a:pPr marL="400050" indent="-342900">
              <a:buFont typeface="Arial" panose="020B0604020202020204" pitchFamily="34" charset="0"/>
              <a:buChar char="•"/>
            </a:pPr>
            <a:r>
              <a:rPr lang="en-US" sz="1400" b="1" dirty="0">
                <a:solidFill>
                  <a:schemeClr val="tx1"/>
                </a:solidFill>
                <a:latin typeface="+mj-lt"/>
                <a:cs typeface="Arial"/>
              </a:rPr>
              <a:t>Learning System Self-Study amount: </a:t>
            </a:r>
            <a:r>
              <a:rPr lang="en-US" sz="1400" dirty="0">
                <a:solidFill>
                  <a:schemeClr val="tx1"/>
                </a:solidFill>
                <a:latin typeface="+mj-lt"/>
                <a:cs typeface="Arial"/>
              </a:rPr>
              <a:t>$1,072,378.</a:t>
            </a:r>
          </a:p>
          <a:p>
            <a:pPr marL="400050" indent="-342900">
              <a:buFont typeface="Arial" panose="020B0604020202020204" pitchFamily="34" charset="0"/>
              <a:buChar char="•"/>
            </a:pPr>
            <a:endParaRPr lang="en-US" sz="1400" dirty="0">
              <a:solidFill>
                <a:schemeClr val="tx1"/>
              </a:solidFill>
              <a:latin typeface="+mj-lt"/>
              <a:cs typeface="Arial"/>
            </a:endParaRPr>
          </a:p>
          <a:p>
            <a:pPr marL="1085850" lvl="1" indent="-342900">
              <a:buFont typeface="Courier New" panose="020B0604020202020204" pitchFamily="34" charset="0"/>
              <a:buChar char="o"/>
            </a:pPr>
            <a:endParaRPr lang="en-US" sz="1800" dirty="0">
              <a:cs typeface="Arial"/>
            </a:endParaRPr>
          </a:p>
          <a:p>
            <a:pPr marL="1085850" lvl="1" indent="-342900">
              <a:buFont typeface="Courier New" panose="020B0604020202020204" pitchFamily="34" charset="0"/>
              <a:buChar char="o"/>
            </a:pPr>
            <a:endParaRPr lang="en-US" sz="1800" dirty="0">
              <a:cs typeface="Arial"/>
            </a:endParaRPr>
          </a:p>
        </p:txBody>
      </p:sp>
      <p:sp>
        <p:nvSpPr>
          <p:cNvPr id="5" name="Slide Number Placeholder 4">
            <a:extLst>
              <a:ext uri="{FF2B5EF4-FFF2-40B4-BE49-F238E27FC236}">
                <a16:creationId xmlns:a16="http://schemas.microsoft.com/office/drawing/2014/main" id="{A89AF745-A65E-618E-2EEB-675539B17E3A}"/>
              </a:ext>
            </a:extLst>
          </p:cNvPr>
          <p:cNvSpPr>
            <a:spLocks noGrp="1"/>
          </p:cNvSpPr>
          <p:nvPr>
            <p:ph type="sldNum" sz="quarter" idx="4"/>
          </p:nvPr>
        </p:nvSpPr>
        <p:spPr/>
        <p:txBody>
          <a:bodyPr/>
          <a:lstStyle/>
          <a:p>
            <a:fld id="{48954461-202F-6344-AC23-708D5D79AD63}" type="slidenum">
              <a:rPr lang="en-US" smtClean="0"/>
              <a:pPr/>
              <a:t>3</a:t>
            </a:fld>
            <a:endParaRPr lang="en-US" dirty="0"/>
          </a:p>
        </p:txBody>
      </p:sp>
      <p:pic>
        <p:nvPicPr>
          <p:cNvPr id="20" name="Picture 19">
            <a:extLst>
              <a:ext uri="{FF2B5EF4-FFF2-40B4-BE49-F238E27FC236}">
                <a16:creationId xmlns:a16="http://schemas.microsoft.com/office/drawing/2014/main" id="{36E4CAD3-67AF-7323-D60E-A44D868C572E}"/>
              </a:ext>
            </a:extLst>
          </p:cNvPr>
          <p:cNvPicPr>
            <a:picLocks noChangeAspect="1"/>
          </p:cNvPicPr>
          <p:nvPr/>
        </p:nvPicPr>
        <p:blipFill>
          <a:blip r:embed="rId3"/>
          <a:stretch>
            <a:fillRect/>
          </a:stretch>
        </p:blipFill>
        <p:spPr>
          <a:xfrm>
            <a:off x="9164527" y="2057522"/>
            <a:ext cx="2768742" cy="4286470"/>
          </a:xfrm>
          <a:prstGeom prst="rect">
            <a:avLst/>
          </a:prstGeom>
        </p:spPr>
      </p:pic>
      <p:pic>
        <p:nvPicPr>
          <p:cNvPr id="18" name="Picture 17" descr="A screenshot of a shrm member card&#10;&#10;AI-generated content may be incorrect.">
            <a:extLst>
              <a:ext uri="{FF2B5EF4-FFF2-40B4-BE49-F238E27FC236}">
                <a16:creationId xmlns:a16="http://schemas.microsoft.com/office/drawing/2014/main" id="{39F5975F-2DEE-CE1B-0350-126FC56B8E90}"/>
              </a:ext>
            </a:extLst>
          </p:cNvPr>
          <p:cNvPicPr>
            <a:picLocks noChangeAspect="1"/>
          </p:cNvPicPr>
          <p:nvPr/>
        </p:nvPicPr>
        <p:blipFill>
          <a:blip r:embed="rId4"/>
          <a:stretch>
            <a:fillRect/>
          </a:stretch>
        </p:blipFill>
        <p:spPr>
          <a:xfrm>
            <a:off x="6545356" y="1559243"/>
            <a:ext cx="2443734" cy="2036445"/>
          </a:xfrm>
          <a:prstGeom prst="rect">
            <a:avLst/>
          </a:prstGeom>
        </p:spPr>
      </p:pic>
      <p:pic>
        <p:nvPicPr>
          <p:cNvPr id="10" name="Picture 9">
            <a:extLst>
              <a:ext uri="{FF2B5EF4-FFF2-40B4-BE49-F238E27FC236}">
                <a16:creationId xmlns:a16="http://schemas.microsoft.com/office/drawing/2014/main" id="{B7D85BF4-B527-4324-8397-7BAAB6EA3CFA}"/>
              </a:ext>
            </a:extLst>
          </p:cNvPr>
          <p:cNvPicPr>
            <a:picLocks noChangeAspect="1"/>
          </p:cNvPicPr>
          <p:nvPr/>
        </p:nvPicPr>
        <p:blipFill>
          <a:blip r:embed="rId5"/>
          <a:stretch>
            <a:fillRect/>
          </a:stretch>
        </p:blipFill>
        <p:spPr>
          <a:xfrm rot="1151656">
            <a:off x="8467346" y="557925"/>
            <a:ext cx="3004588" cy="1485602"/>
          </a:xfrm>
          <a:prstGeom prst="rect">
            <a:avLst/>
          </a:prstGeom>
        </p:spPr>
      </p:pic>
    </p:spTree>
    <p:extLst>
      <p:ext uri="{BB962C8B-B14F-4D97-AF65-F5344CB8AC3E}">
        <p14:creationId xmlns:p14="http://schemas.microsoft.com/office/powerpoint/2010/main" val="4205798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F4A4F-2DDA-177B-72D9-9FB54E2521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BF1642-ECD7-132D-7B4C-37157A2D99A1}"/>
              </a:ext>
            </a:extLst>
          </p:cNvPr>
          <p:cNvSpPr>
            <a:spLocks noGrp="1"/>
          </p:cNvSpPr>
          <p:nvPr>
            <p:ph type="ctrTitle"/>
          </p:nvPr>
        </p:nvSpPr>
        <p:spPr/>
        <p:txBody>
          <a:bodyPr lIns="91440" tIns="0" rIns="91440" bIns="0" anchor="t" anchorCtr="0"/>
          <a:lstStyle/>
          <a:p>
            <a:r>
              <a:rPr lang="en-US" dirty="0">
                <a:latin typeface="Arial"/>
                <a:cs typeface="Arial"/>
              </a:rPr>
              <a:t>Product Revenue Reporting </a:t>
            </a:r>
            <a:endParaRPr lang="en-US" dirty="0"/>
          </a:p>
        </p:txBody>
      </p:sp>
      <p:sp>
        <p:nvSpPr>
          <p:cNvPr id="5" name="Slide Number Placeholder 4">
            <a:extLst>
              <a:ext uri="{FF2B5EF4-FFF2-40B4-BE49-F238E27FC236}">
                <a16:creationId xmlns:a16="http://schemas.microsoft.com/office/drawing/2014/main" id="{039344AF-0EC6-BC6F-1817-E260869D3F25}"/>
              </a:ext>
            </a:extLst>
          </p:cNvPr>
          <p:cNvSpPr>
            <a:spLocks noGrp="1"/>
          </p:cNvSpPr>
          <p:nvPr>
            <p:ph type="sldNum" sz="quarter" idx="4"/>
          </p:nvPr>
        </p:nvSpPr>
        <p:spPr/>
        <p:txBody>
          <a:bodyPr/>
          <a:lstStyle/>
          <a:p>
            <a:fld id="{48954461-202F-6344-AC23-708D5D79AD63}" type="slidenum">
              <a:rPr lang="en-US" smtClean="0"/>
              <a:pPr/>
              <a:t>4</a:t>
            </a:fld>
            <a:endParaRPr lang="en-US"/>
          </a:p>
        </p:txBody>
      </p:sp>
      <p:sp>
        <p:nvSpPr>
          <p:cNvPr id="10" name="Text Placeholder 9">
            <a:extLst>
              <a:ext uri="{FF2B5EF4-FFF2-40B4-BE49-F238E27FC236}">
                <a16:creationId xmlns:a16="http://schemas.microsoft.com/office/drawing/2014/main" id="{0BF9021A-08FD-59B3-AD9C-F21C2AFD560D}"/>
              </a:ext>
            </a:extLst>
          </p:cNvPr>
          <p:cNvSpPr>
            <a:spLocks noGrp="1"/>
          </p:cNvSpPr>
          <p:nvPr>
            <p:ph type="body" sz="quarter" idx="15"/>
          </p:nvPr>
        </p:nvSpPr>
        <p:spPr/>
        <p:txBody>
          <a:bodyPr/>
          <a:lstStyle/>
          <a:p>
            <a:r>
              <a:rPr lang="en-US" sz="1400" dirty="0"/>
              <a:t>More users took advantage of the </a:t>
            </a:r>
            <a:r>
              <a:rPr lang="en-US" sz="1400" b="1" dirty="0"/>
              <a:t>SUMMER25</a:t>
            </a:r>
            <a:r>
              <a:rPr lang="en-US" sz="1400" dirty="0"/>
              <a:t> promotion and purchased the LS with the textbook versus 34.7% of those that purchased the online only version. </a:t>
            </a:r>
            <a:r>
              <a:rPr lang="en-US" sz="1400" b="1" dirty="0"/>
              <a:t>Total promo uses: 241</a:t>
            </a:r>
            <a:r>
              <a:rPr lang="en-US" sz="1400" dirty="0"/>
              <a:t>+ (still verifying numbers).</a:t>
            </a:r>
          </a:p>
        </p:txBody>
      </p:sp>
      <p:pic>
        <p:nvPicPr>
          <p:cNvPr id="13" name="Picture 12">
            <a:extLst>
              <a:ext uri="{FF2B5EF4-FFF2-40B4-BE49-F238E27FC236}">
                <a16:creationId xmlns:a16="http://schemas.microsoft.com/office/drawing/2014/main" id="{659CEA37-BF6E-41B7-5D80-DE590FEC1B1E}"/>
              </a:ext>
            </a:extLst>
          </p:cNvPr>
          <p:cNvPicPr>
            <a:picLocks noChangeAspect="1"/>
          </p:cNvPicPr>
          <p:nvPr/>
        </p:nvPicPr>
        <p:blipFill>
          <a:blip r:embed="rId2"/>
          <a:stretch>
            <a:fillRect/>
          </a:stretch>
        </p:blipFill>
        <p:spPr>
          <a:xfrm>
            <a:off x="1404709" y="1476096"/>
            <a:ext cx="9111581" cy="4148733"/>
          </a:xfrm>
          <a:prstGeom prst="rect">
            <a:avLst/>
          </a:prstGeom>
        </p:spPr>
      </p:pic>
      <p:sp>
        <p:nvSpPr>
          <p:cNvPr id="4" name="TextBox 3">
            <a:extLst>
              <a:ext uri="{FF2B5EF4-FFF2-40B4-BE49-F238E27FC236}">
                <a16:creationId xmlns:a16="http://schemas.microsoft.com/office/drawing/2014/main" id="{7CAE8BC3-14C0-3A33-DFC2-52C307C8A6E3}"/>
              </a:ext>
            </a:extLst>
          </p:cNvPr>
          <p:cNvSpPr txBox="1"/>
          <p:nvPr/>
        </p:nvSpPr>
        <p:spPr>
          <a:xfrm>
            <a:off x="5093846" y="5841691"/>
            <a:ext cx="2210562" cy="276999"/>
          </a:xfrm>
          <a:prstGeom prst="rect">
            <a:avLst/>
          </a:prstGeom>
          <a:noFill/>
        </p:spPr>
        <p:txBody>
          <a:bodyPr wrap="square">
            <a:spAutoFit/>
          </a:bodyPr>
          <a:lstStyle/>
          <a:p>
            <a:r>
              <a:rPr lang="en-US" sz="1200" i="1" dirty="0"/>
              <a:t>(Source: Marketo)</a:t>
            </a:r>
            <a:endParaRPr lang="en-US" sz="1200" dirty="0"/>
          </a:p>
        </p:txBody>
      </p:sp>
    </p:spTree>
    <p:extLst>
      <p:ext uri="{BB962C8B-B14F-4D97-AF65-F5344CB8AC3E}">
        <p14:creationId xmlns:p14="http://schemas.microsoft.com/office/powerpoint/2010/main" val="1711227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78339-BA26-CF1B-31F5-150BFEB3A0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C7B076-37A5-2904-237E-37089CF17903}"/>
              </a:ext>
            </a:extLst>
          </p:cNvPr>
          <p:cNvSpPr>
            <a:spLocks noGrp="1"/>
          </p:cNvSpPr>
          <p:nvPr>
            <p:ph type="ctrTitle"/>
          </p:nvPr>
        </p:nvSpPr>
        <p:spPr/>
        <p:txBody>
          <a:bodyPr lIns="91440" tIns="0" rIns="91440" bIns="0" anchor="t" anchorCtr="0"/>
          <a:lstStyle/>
          <a:p>
            <a:r>
              <a:rPr lang="en-US">
                <a:latin typeface="Arial"/>
                <a:cs typeface="Arial"/>
              </a:rPr>
              <a:t>Reporting </a:t>
            </a:r>
            <a:endParaRPr lang="en-US"/>
          </a:p>
        </p:txBody>
      </p:sp>
      <p:sp>
        <p:nvSpPr>
          <p:cNvPr id="5" name="Slide Number Placeholder 4">
            <a:extLst>
              <a:ext uri="{FF2B5EF4-FFF2-40B4-BE49-F238E27FC236}">
                <a16:creationId xmlns:a16="http://schemas.microsoft.com/office/drawing/2014/main" id="{8A9D841A-B350-CE43-37DF-171C16069BA9}"/>
              </a:ext>
            </a:extLst>
          </p:cNvPr>
          <p:cNvSpPr>
            <a:spLocks noGrp="1"/>
          </p:cNvSpPr>
          <p:nvPr>
            <p:ph type="sldNum" sz="quarter" idx="4"/>
          </p:nvPr>
        </p:nvSpPr>
        <p:spPr/>
        <p:txBody>
          <a:bodyPr/>
          <a:lstStyle/>
          <a:p>
            <a:fld id="{48954461-202F-6344-AC23-708D5D79AD63}" type="slidenum">
              <a:rPr lang="en-US" smtClean="0"/>
              <a:pPr/>
              <a:t>5</a:t>
            </a:fld>
            <a:endParaRPr lang="en-US"/>
          </a:p>
        </p:txBody>
      </p:sp>
      <p:sp>
        <p:nvSpPr>
          <p:cNvPr id="10" name="Text Placeholder 9">
            <a:extLst>
              <a:ext uri="{FF2B5EF4-FFF2-40B4-BE49-F238E27FC236}">
                <a16:creationId xmlns:a16="http://schemas.microsoft.com/office/drawing/2014/main" id="{BA1FC2F4-EB9B-264C-AD92-A45690A0FB0C}"/>
              </a:ext>
            </a:extLst>
          </p:cNvPr>
          <p:cNvSpPr>
            <a:spLocks noGrp="1"/>
          </p:cNvSpPr>
          <p:nvPr>
            <p:ph type="body" sz="quarter" idx="15"/>
          </p:nvPr>
        </p:nvSpPr>
        <p:spPr>
          <a:xfrm>
            <a:off x="817036" y="1023199"/>
            <a:ext cx="10765367" cy="437955"/>
          </a:xfrm>
        </p:spPr>
        <p:txBody>
          <a:bodyPr/>
          <a:lstStyle/>
          <a:p>
            <a:r>
              <a:rPr lang="en-US" sz="1600" dirty="0"/>
              <a:t>Summer of Learning, Certification and Learning System were </a:t>
            </a:r>
            <a:r>
              <a:rPr lang="en-US" sz="1600" b="1" dirty="0"/>
              <a:t>the highest performing emails and website page views </a:t>
            </a:r>
            <a:r>
              <a:rPr lang="en-US" sz="1600" dirty="0"/>
              <a:t>for all of August.</a:t>
            </a:r>
          </a:p>
        </p:txBody>
      </p:sp>
      <p:pic>
        <p:nvPicPr>
          <p:cNvPr id="8" name="Picture 7" descr="A screenshot of a computer&#10;&#10;AI-generated content may be incorrect.">
            <a:extLst>
              <a:ext uri="{FF2B5EF4-FFF2-40B4-BE49-F238E27FC236}">
                <a16:creationId xmlns:a16="http://schemas.microsoft.com/office/drawing/2014/main" id="{2B640C43-DAA9-308D-1FB4-BE685A4E9F3C}"/>
              </a:ext>
            </a:extLst>
          </p:cNvPr>
          <p:cNvPicPr>
            <a:picLocks noChangeAspect="1"/>
          </p:cNvPicPr>
          <p:nvPr/>
        </p:nvPicPr>
        <p:blipFill>
          <a:blip r:embed="rId2"/>
          <a:stretch>
            <a:fillRect/>
          </a:stretch>
        </p:blipFill>
        <p:spPr>
          <a:xfrm>
            <a:off x="746840" y="1688126"/>
            <a:ext cx="10300587" cy="3835410"/>
          </a:xfrm>
          <a:prstGeom prst="rect">
            <a:avLst/>
          </a:prstGeom>
        </p:spPr>
      </p:pic>
      <p:sp>
        <p:nvSpPr>
          <p:cNvPr id="3" name="TextBox 2">
            <a:extLst>
              <a:ext uri="{FF2B5EF4-FFF2-40B4-BE49-F238E27FC236}">
                <a16:creationId xmlns:a16="http://schemas.microsoft.com/office/drawing/2014/main" id="{6DDF8E28-B979-4811-03E2-CED9809173B6}"/>
              </a:ext>
            </a:extLst>
          </p:cNvPr>
          <p:cNvSpPr txBox="1"/>
          <p:nvPr/>
        </p:nvSpPr>
        <p:spPr>
          <a:xfrm>
            <a:off x="5093846" y="5841691"/>
            <a:ext cx="1434970" cy="276999"/>
          </a:xfrm>
          <a:prstGeom prst="rect">
            <a:avLst/>
          </a:prstGeom>
          <a:noFill/>
        </p:spPr>
        <p:txBody>
          <a:bodyPr wrap="square">
            <a:spAutoFit/>
          </a:bodyPr>
          <a:lstStyle/>
          <a:p>
            <a:r>
              <a:rPr lang="en-US" sz="1200" i="1" dirty="0"/>
              <a:t>(Source: Marketo)</a:t>
            </a:r>
            <a:endParaRPr lang="en-US" sz="1200" dirty="0"/>
          </a:p>
        </p:txBody>
      </p:sp>
    </p:spTree>
    <p:extLst>
      <p:ext uri="{BB962C8B-B14F-4D97-AF65-F5344CB8AC3E}">
        <p14:creationId xmlns:p14="http://schemas.microsoft.com/office/powerpoint/2010/main" val="2644846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FABFD-A912-85EF-E926-65225E4E34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CACD7C-360B-68E9-7C6E-138411502AFE}"/>
              </a:ext>
            </a:extLst>
          </p:cNvPr>
          <p:cNvSpPr>
            <a:spLocks noGrp="1"/>
          </p:cNvSpPr>
          <p:nvPr>
            <p:ph type="ctrTitle"/>
          </p:nvPr>
        </p:nvSpPr>
        <p:spPr/>
        <p:txBody>
          <a:bodyPr lIns="91440" tIns="0" rIns="91440" bIns="0" anchor="t" anchorCtr="0"/>
          <a:lstStyle/>
          <a:p>
            <a:r>
              <a:rPr lang="en-US" dirty="0">
                <a:latin typeface="Arial"/>
                <a:cs typeface="Arial"/>
              </a:rPr>
              <a:t>Email Campaign Reporting </a:t>
            </a:r>
            <a:endParaRPr lang="en-US" dirty="0"/>
          </a:p>
        </p:txBody>
      </p:sp>
      <p:sp>
        <p:nvSpPr>
          <p:cNvPr id="5" name="Slide Number Placeholder 4">
            <a:extLst>
              <a:ext uri="{FF2B5EF4-FFF2-40B4-BE49-F238E27FC236}">
                <a16:creationId xmlns:a16="http://schemas.microsoft.com/office/drawing/2014/main" id="{FCD7107F-B401-E7C3-E54A-47C89216BCD8}"/>
              </a:ext>
            </a:extLst>
          </p:cNvPr>
          <p:cNvSpPr>
            <a:spLocks noGrp="1"/>
          </p:cNvSpPr>
          <p:nvPr>
            <p:ph type="sldNum" sz="quarter" idx="4"/>
          </p:nvPr>
        </p:nvSpPr>
        <p:spPr/>
        <p:txBody>
          <a:bodyPr/>
          <a:lstStyle/>
          <a:p>
            <a:fld id="{48954461-202F-6344-AC23-708D5D79AD63}" type="slidenum">
              <a:rPr lang="en-US" smtClean="0"/>
              <a:pPr/>
              <a:t>6</a:t>
            </a:fld>
            <a:endParaRPr lang="en-US"/>
          </a:p>
        </p:txBody>
      </p:sp>
      <p:sp>
        <p:nvSpPr>
          <p:cNvPr id="3" name="Text Placeholder 9">
            <a:extLst>
              <a:ext uri="{FF2B5EF4-FFF2-40B4-BE49-F238E27FC236}">
                <a16:creationId xmlns:a16="http://schemas.microsoft.com/office/drawing/2014/main" id="{3258B519-EA97-FC3B-55E1-24A4E0492A0C}"/>
              </a:ext>
            </a:extLst>
          </p:cNvPr>
          <p:cNvSpPr txBox="1">
            <a:spLocks/>
          </p:cNvSpPr>
          <p:nvPr/>
        </p:nvSpPr>
        <p:spPr>
          <a:xfrm>
            <a:off x="817040" y="1025854"/>
            <a:ext cx="10765367" cy="437955"/>
          </a:xfrm>
          <a:prstGeom prst="rect">
            <a:avLst/>
          </a:prstGeom>
        </p:spPr>
        <p:txBody>
          <a:bodyPr anchor="ctr" anchorCtr="0"/>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rgbClr val="183B6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Email metrics for SHRM Learning System from 7/31-8/31. </a:t>
            </a:r>
            <a:r>
              <a:rPr lang="en-US" sz="1100" i="1" dirty="0"/>
              <a:t>(Source: Marketo)</a:t>
            </a:r>
          </a:p>
        </p:txBody>
      </p:sp>
      <p:pic>
        <p:nvPicPr>
          <p:cNvPr id="6" name="Picture 5">
            <a:extLst>
              <a:ext uri="{FF2B5EF4-FFF2-40B4-BE49-F238E27FC236}">
                <a16:creationId xmlns:a16="http://schemas.microsoft.com/office/drawing/2014/main" id="{70994848-8626-1308-E551-8C3FD0F96C41}"/>
              </a:ext>
            </a:extLst>
          </p:cNvPr>
          <p:cNvPicPr>
            <a:picLocks noChangeAspect="1"/>
          </p:cNvPicPr>
          <p:nvPr/>
        </p:nvPicPr>
        <p:blipFill>
          <a:blip r:embed="rId2"/>
          <a:stretch>
            <a:fillRect/>
          </a:stretch>
        </p:blipFill>
        <p:spPr>
          <a:xfrm>
            <a:off x="565737" y="1613554"/>
            <a:ext cx="10216631" cy="4440829"/>
          </a:xfrm>
          <a:prstGeom prst="rect">
            <a:avLst/>
          </a:prstGeom>
        </p:spPr>
      </p:pic>
      <p:sp>
        <p:nvSpPr>
          <p:cNvPr id="7" name="Rectangle 6">
            <a:extLst>
              <a:ext uri="{FF2B5EF4-FFF2-40B4-BE49-F238E27FC236}">
                <a16:creationId xmlns:a16="http://schemas.microsoft.com/office/drawing/2014/main" id="{CDF4A37C-5EB7-B85B-1A1B-F17F8CFC8999}"/>
              </a:ext>
            </a:extLst>
          </p:cNvPr>
          <p:cNvSpPr/>
          <p:nvPr/>
        </p:nvSpPr>
        <p:spPr>
          <a:xfrm>
            <a:off x="7927848" y="2080622"/>
            <a:ext cx="4136136" cy="3163824"/>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Quick Stats</a:t>
            </a:r>
            <a:r>
              <a:rPr lang="en-US" dirty="0">
                <a:solidFill>
                  <a:schemeClr val="tx1"/>
                </a:solidFill>
              </a:rPr>
              <a:t>:</a:t>
            </a:r>
          </a:p>
          <a:p>
            <a:r>
              <a:rPr lang="en-US" b="1" dirty="0">
                <a:solidFill>
                  <a:schemeClr val="tx1"/>
                </a:solidFill>
              </a:rPr>
              <a:t>20 </a:t>
            </a:r>
            <a:r>
              <a:rPr lang="en-US" dirty="0">
                <a:solidFill>
                  <a:schemeClr val="tx1"/>
                </a:solidFill>
              </a:rPr>
              <a:t>emails including the Cozy Up to Cert webinar email campaign.</a:t>
            </a:r>
          </a:p>
          <a:p>
            <a:endParaRPr lang="en-US" dirty="0">
              <a:solidFill>
                <a:schemeClr val="tx1"/>
              </a:solidFill>
            </a:endParaRPr>
          </a:p>
          <a:p>
            <a:r>
              <a:rPr lang="en-US" b="1" dirty="0">
                <a:solidFill>
                  <a:schemeClr val="tx1"/>
                </a:solidFill>
              </a:rPr>
              <a:t>Delivered quantity: </a:t>
            </a:r>
            <a:r>
              <a:rPr lang="en-US" dirty="0">
                <a:solidFill>
                  <a:schemeClr val="tx1"/>
                </a:solidFill>
              </a:rPr>
              <a:t>1,696,410</a:t>
            </a:r>
          </a:p>
          <a:p>
            <a:r>
              <a:rPr lang="en-US" b="1" dirty="0">
                <a:solidFill>
                  <a:schemeClr val="tx1"/>
                </a:solidFill>
              </a:rPr>
              <a:t>Avg open rate: </a:t>
            </a:r>
            <a:r>
              <a:rPr lang="en-US" dirty="0">
                <a:solidFill>
                  <a:schemeClr val="tx1"/>
                </a:solidFill>
              </a:rPr>
              <a:t>36.6%</a:t>
            </a:r>
          </a:p>
          <a:p>
            <a:r>
              <a:rPr lang="en-US" b="1" dirty="0">
                <a:solidFill>
                  <a:schemeClr val="tx1"/>
                </a:solidFill>
              </a:rPr>
              <a:t>Click-through rate (CTR): </a:t>
            </a:r>
            <a:r>
              <a:rPr lang="en-US" dirty="0">
                <a:solidFill>
                  <a:schemeClr val="tx1"/>
                </a:solidFill>
              </a:rPr>
              <a:t>4.9%</a:t>
            </a:r>
          </a:p>
          <a:p>
            <a:r>
              <a:rPr lang="en-US" b="1" dirty="0">
                <a:solidFill>
                  <a:schemeClr val="tx1"/>
                </a:solidFill>
              </a:rPr>
              <a:t>Click-to-open rate (CTOR): </a:t>
            </a:r>
            <a:r>
              <a:rPr lang="en-US" dirty="0">
                <a:solidFill>
                  <a:schemeClr val="tx1"/>
                </a:solidFill>
              </a:rPr>
              <a:t>13.5%</a:t>
            </a:r>
          </a:p>
        </p:txBody>
      </p:sp>
    </p:spTree>
    <p:extLst>
      <p:ext uri="{BB962C8B-B14F-4D97-AF65-F5344CB8AC3E}">
        <p14:creationId xmlns:p14="http://schemas.microsoft.com/office/powerpoint/2010/main" val="1683954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D3D19-8351-CE88-4D97-DEB14C0E97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781F97-BA70-F19A-0AE7-80E864C7A7B9}"/>
              </a:ext>
            </a:extLst>
          </p:cNvPr>
          <p:cNvSpPr>
            <a:spLocks noGrp="1"/>
          </p:cNvSpPr>
          <p:nvPr>
            <p:ph type="ctrTitle"/>
          </p:nvPr>
        </p:nvSpPr>
        <p:spPr/>
        <p:txBody>
          <a:bodyPr lIns="91440" tIns="0" rIns="91440" bIns="0" anchor="t" anchorCtr="0"/>
          <a:lstStyle/>
          <a:p>
            <a:r>
              <a:rPr lang="en-US">
                <a:latin typeface="Arial"/>
                <a:cs typeface="Arial"/>
              </a:rPr>
              <a:t>Projects in Progress</a:t>
            </a:r>
            <a:endParaRPr lang="en-US"/>
          </a:p>
        </p:txBody>
      </p:sp>
      <p:sp>
        <p:nvSpPr>
          <p:cNvPr id="3" name="Text Placeholder 2">
            <a:extLst>
              <a:ext uri="{FF2B5EF4-FFF2-40B4-BE49-F238E27FC236}">
                <a16:creationId xmlns:a16="http://schemas.microsoft.com/office/drawing/2014/main" id="{FCA1E764-868E-F7C2-F1BD-167490BA4243}"/>
              </a:ext>
            </a:extLst>
          </p:cNvPr>
          <p:cNvSpPr>
            <a:spLocks noGrp="1"/>
          </p:cNvSpPr>
          <p:nvPr>
            <p:ph type="body" sz="quarter" idx="13"/>
          </p:nvPr>
        </p:nvSpPr>
        <p:spPr>
          <a:xfrm>
            <a:off x="816449" y="1569453"/>
            <a:ext cx="7312567" cy="1039319"/>
          </a:xfrm>
        </p:spPr>
        <p:txBody>
          <a:bodyPr vert="horz" lIns="91440" tIns="45720" rIns="91440" bIns="45720" anchor="t"/>
          <a:lstStyle/>
          <a:p>
            <a:pPr marL="285750" indent="-285750">
              <a:buFont typeface="Arial" panose="020B0604020202020204" pitchFamily="34" charset="0"/>
              <a:buChar char="•"/>
            </a:pPr>
            <a:r>
              <a:rPr lang="en-US" sz="1400" dirty="0">
                <a:solidFill>
                  <a:schemeClr val="tx1"/>
                </a:solidFill>
                <a:latin typeface="Arial"/>
                <a:cs typeface="Arial"/>
              </a:rPr>
              <a:t>Global partner course website update – should be completed by next week.</a:t>
            </a:r>
          </a:p>
          <a:p>
            <a:pPr marL="285750" indent="-285750">
              <a:buFont typeface="Arial" panose="020B0604020202020204" pitchFamily="34" charset="0"/>
              <a:buChar char="•"/>
            </a:pPr>
            <a:r>
              <a:rPr lang="en-US" sz="1400" dirty="0">
                <a:solidFill>
                  <a:schemeClr val="tx1"/>
                </a:solidFill>
                <a:latin typeface="Arial"/>
                <a:cs typeface="Arial"/>
              </a:rPr>
              <a:t>Domestic pages also needed to be revised before sending out email campaigns (last emails went out on 8/26 and 8/28).</a:t>
            </a:r>
          </a:p>
          <a:p>
            <a:pPr marL="285750" indent="-285750">
              <a:buFont typeface="Arial" panose="020B0604020202020204" pitchFamily="34" charset="0"/>
              <a:buChar char="•"/>
            </a:pPr>
            <a:r>
              <a:rPr lang="en-US" sz="1400" dirty="0">
                <a:solidFill>
                  <a:schemeClr val="tx1"/>
                </a:solidFill>
                <a:latin typeface="Arial"/>
                <a:cs typeface="Arial"/>
              </a:rPr>
              <a:t>Create a recurring monthly drip email campaign in Marketo </a:t>
            </a:r>
            <a:r>
              <a:rPr lang="en-US" sz="1400" b="1" dirty="0">
                <a:solidFill>
                  <a:schemeClr val="tx1"/>
                </a:solidFill>
                <a:latin typeface="Arial"/>
                <a:cs typeface="Arial"/>
              </a:rPr>
              <a:t>for both domestic and global partners. </a:t>
            </a:r>
            <a:r>
              <a:rPr lang="en-US" sz="1400" dirty="0">
                <a:solidFill>
                  <a:schemeClr val="tx1"/>
                </a:solidFill>
                <a:latin typeface="Arial"/>
                <a:cs typeface="Arial"/>
              </a:rPr>
              <a:t>This avoids hitting the email cap and excludes audience from weekly sends with suppression segmentation.</a:t>
            </a:r>
          </a:p>
          <a:p>
            <a:pPr marL="285750" indent="-285750">
              <a:buFont typeface="Arial" panose="020B0604020202020204" pitchFamily="34" charset="0"/>
              <a:buChar char="•"/>
            </a:pPr>
            <a:r>
              <a:rPr lang="en-US" sz="1400" dirty="0">
                <a:solidFill>
                  <a:schemeClr val="tx1"/>
                </a:solidFill>
                <a:latin typeface="Arial"/>
                <a:cs typeface="Arial"/>
              </a:rPr>
              <a:t>Continue adding SHRM Seminars and Partners as secondary study options in overall LS emails.</a:t>
            </a:r>
          </a:p>
          <a:p>
            <a:pPr marL="285750" indent="-285750">
              <a:buFont typeface="Arial" panose="020B0604020202020204" pitchFamily="34" charset="0"/>
              <a:buChar char="•"/>
            </a:pPr>
            <a:r>
              <a:rPr lang="en-US" sz="1400" b="1" dirty="0">
                <a:solidFill>
                  <a:srgbClr val="7030A0"/>
                </a:solidFill>
                <a:latin typeface="Arial"/>
                <a:cs typeface="Arial"/>
              </a:rPr>
              <a:t>SHRMDay! </a:t>
            </a:r>
            <a:r>
              <a:rPr lang="en-US" sz="1400" dirty="0">
                <a:solidFill>
                  <a:schemeClr val="tx1"/>
                </a:solidFill>
                <a:latin typeface="Arial"/>
                <a:cs typeface="Arial"/>
              </a:rPr>
              <a:t>Last September’s SHRMDay only reached $377,000 in additional LS sales compared to May 2025. Plan is to promote at least 2x via email before the actual day (9/26). Overall campaign goal is $4 million.</a:t>
            </a:r>
          </a:p>
          <a:p>
            <a:r>
              <a:rPr lang="en-US" sz="1400" b="1" u="sng" dirty="0">
                <a:solidFill>
                  <a:schemeClr val="tx1"/>
                </a:solidFill>
                <a:latin typeface="Arial"/>
                <a:cs typeface="Arial"/>
              </a:rPr>
              <a:t>Presale Campaign Strategy:</a:t>
            </a:r>
          </a:p>
          <a:p>
            <a:pPr marL="285750" indent="-285750">
              <a:buFont typeface="Arial" panose="020B0604020202020204" pitchFamily="34" charset="0"/>
              <a:buChar char="•"/>
            </a:pPr>
            <a:r>
              <a:rPr lang="en-US" sz="1400" dirty="0">
                <a:solidFill>
                  <a:schemeClr val="tx1"/>
                </a:solidFill>
                <a:latin typeface="Aptos Display" panose="020B0004020202020204" pitchFamily="34" charset="0"/>
                <a:cs typeface="Arial"/>
              </a:rPr>
              <a:t>New name (</a:t>
            </a:r>
            <a:r>
              <a:rPr lang="en-US" sz="1400" b="1" dirty="0">
                <a:solidFill>
                  <a:schemeClr val="tx1"/>
                </a:solidFill>
                <a:latin typeface="Aptos Display" panose="020B0004020202020204" pitchFamily="34" charset="0"/>
                <a:cs typeface="Arial"/>
              </a:rPr>
              <a:t>SHRM Certification Prep System</a:t>
            </a:r>
            <a:r>
              <a:rPr lang="en-US" sz="1400" dirty="0">
                <a:solidFill>
                  <a:schemeClr val="tx1"/>
                </a:solidFill>
                <a:latin typeface="Aptos Display" panose="020B0004020202020204" pitchFamily="34" charset="0"/>
                <a:cs typeface="Arial"/>
              </a:rPr>
              <a:t>) and a short presale campaign will begin around Nov. 16-Dec. 17. This includes weekly emails with new email banner art, removal of any LS mention on the website (including the new videos) and creating new paid ads based on the new look and feel. We will not run paid ads for the presale due to the short window of time, but we will use new ads for a post-presale evergreen campaign.</a:t>
            </a:r>
          </a:p>
          <a:p>
            <a:endParaRPr lang="en-US" dirty="0">
              <a:solidFill>
                <a:schemeClr val="tx1"/>
              </a:solidFill>
              <a:cs typeface="Arial"/>
            </a:endParaRPr>
          </a:p>
          <a:p>
            <a:pPr marL="285750" indent="-285750">
              <a:buChar char="•"/>
            </a:pPr>
            <a:endParaRPr lang="en-US" dirty="0">
              <a:solidFill>
                <a:schemeClr val="tx1"/>
              </a:solidFill>
              <a:cs typeface="Arial"/>
            </a:endParaRPr>
          </a:p>
        </p:txBody>
      </p:sp>
      <p:sp>
        <p:nvSpPr>
          <p:cNvPr id="4" name="Text Placeholder 3">
            <a:extLst>
              <a:ext uri="{FF2B5EF4-FFF2-40B4-BE49-F238E27FC236}">
                <a16:creationId xmlns:a16="http://schemas.microsoft.com/office/drawing/2014/main" id="{1569967E-1199-DC56-54A2-7D7A690C3686}"/>
              </a:ext>
            </a:extLst>
          </p:cNvPr>
          <p:cNvSpPr>
            <a:spLocks noGrp="1"/>
          </p:cNvSpPr>
          <p:nvPr>
            <p:ph type="body" sz="quarter" idx="15"/>
          </p:nvPr>
        </p:nvSpPr>
        <p:spPr/>
        <p:txBody>
          <a:bodyPr lIns="91440" tIns="45720" rIns="91440" bIns="45720" anchor="ctr" anchorCtr="0"/>
          <a:lstStyle/>
          <a:p>
            <a:r>
              <a:rPr lang="en-US" dirty="0">
                <a:latin typeface="Arial"/>
                <a:cs typeface="Arial"/>
              </a:rPr>
              <a:t>Upcoming: Week of 9/9/2025</a:t>
            </a:r>
            <a:endParaRPr lang="en-US" dirty="0"/>
          </a:p>
        </p:txBody>
      </p:sp>
      <p:sp>
        <p:nvSpPr>
          <p:cNvPr id="5" name="Slide Number Placeholder 4">
            <a:extLst>
              <a:ext uri="{FF2B5EF4-FFF2-40B4-BE49-F238E27FC236}">
                <a16:creationId xmlns:a16="http://schemas.microsoft.com/office/drawing/2014/main" id="{517D03A2-BD88-EC77-53F5-6E64F6B39EB3}"/>
              </a:ext>
            </a:extLst>
          </p:cNvPr>
          <p:cNvSpPr>
            <a:spLocks noGrp="1"/>
          </p:cNvSpPr>
          <p:nvPr>
            <p:ph type="sldNum" sz="quarter" idx="4"/>
          </p:nvPr>
        </p:nvSpPr>
        <p:spPr/>
        <p:txBody>
          <a:bodyPr/>
          <a:lstStyle/>
          <a:p>
            <a:fld id="{48954461-202F-6344-AC23-708D5D79AD63}" type="slidenum">
              <a:rPr lang="en-US" smtClean="0"/>
              <a:pPr/>
              <a:t>7</a:t>
            </a:fld>
            <a:endParaRPr lang="en-US" dirty="0"/>
          </a:p>
        </p:txBody>
      </p:sp>
      <p:pic>
        <p:nvPicPr>
          <p:cNvPr id="7" name="Picture 6">
            <a:extLst>
              <a:ext uri="{FF2B5EF4-FFF2-40B4-BE49-F238E27FC236}">
                <a16:creationId xmlns:a16="http://schemas.microsoft.com/office/drawing/2014/main" id="{12CC1FD1-80AD-9DB8-FB01-096F2F733118}"/>
              </a:ext>
            </a:extLst>
          </p:cNvPr>
          <p:cNvPicPr>
            <a:picLocks noChangeAspect="1"/>
          </p:cNvPicPr>
          <p:nvPr/>
        </p:nvPicPr>
        <p:blipFill>
          <a:blip r:embed="rId2"/>
          <a:stretch>
            <a:fillRect/>
          </a:stretch>
        </p:blipFill>
        <p:spPr>
          <a:xfrm>
            <a:off x="8775166" y="320789"/>
            <a:ext cx="2668973" cy="3745725"/>
          </a:xfrm>
          <a:prstGeom prst="rect">
            <a:avLst/>
          </a:prstGeom>
        </p:spPr>
      </p:pic>
      <p:pic>
        <p:nvPicPr>
          <p:cNvPr id="10" name="Picture 9">
            <a:extLst>
              <a:ext uri="{FF2B5EF4-FFF2-40B4-BE49-F238E27FC236}">
                <a16:creationId xmlns:a16="http://schemas.microsoft.com/office/drawing/2014/main" id="{B2EDB79E-85C7-5824-36F1-A21324F56C2A}"/>
              </a:ext>
            </a:extLst>
          </p:cNvPr>
          <p:cNvPicPr>
            <a:picLocks noChangeAspect="1"/>
          </p:cNvPicPr>
          <p:nvPr/>
        </p:nvPicPr>
        <p:blipFill>
          <a:blip r:embed="rId3"/>
          <a:stretch>
            <a:fillRect/>
          </a:stretch>
        </p:blipFill>
        <p:spPr>
          <a:xfrm>
            <a:off x="8489794" y="4336909"/>
            <a:ext cx="3225966" cy="1638384"/>
          </a:xfrm>
          <a:prstGeom prst="rect">
            <a:avLst/>
          </a:prstGeom>
        </p:spPr>
      </p:pic>
    </p:spTree>
    <p:extLst>
      <p:ext uri="{BB962C8B-B14F-4D97-AF65-F5344CB8AC3E}">
        <p14:creationId xmlns:p14="http://schemas.microsoft.com/office/powerpoint/2010/main" val="3720451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B71EE-9043-5E98-C6B5-D2EE55C501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0F0865-E988-795C-A648-6717802F8550}"/>
              </a:ext>
            </a:extLst>
          </p:cNvPr>
          <p:cNvSpPr>
            <a:spLocks noGrp="1"/>
          </p:cNvSpPr>
          <p:nvPr>
            <p:ph type="ctrTitle"/>
          </p:nvPr>
        </p:nvSpPr>
        <p:spPr/>
        <p:txBody>
          <a:bodyPr lIns="91440" tIns="0" rIns="91440" bIns="0" anchor="t" anchorCtr="0"/>
          <a:lstStyle/>
          <a:p>
            <a:r>
              <a:rPr lang="en-US" dirty="0">
                <a:latin typeface="Arial"/>
                <a:cs typeface="Arial"/>
              </a:rPr>
              <a:t>SHRMDay Reporting </a:t>
            </a:r>
            <a:endParaRPr lang="en-US" dirty="0"/>
          </a:p>
        </p:txBody>
      </p:sp>
      <p:sp>
        <p:nvSpPr>
          <p:cNvPr id="5" name="Slide Number Placeholder 4">
            <a:extLst>
              <a:ext uri="{FF2B5EF4-FFF2-40B4-BE49-F238E27FC236}">
                <a16:creationId xmlns:a16="http://schemas.microsoft.com/office/drawing/2014/main" id="{9BC120D4-2B7D-D3A8-D702-771EE27D2098}"/>
              </a:ext>
            </a:extLst>
          </p:cNvPr>
          <p:cNvSpPr>
            <a:spLocks noGrp="1"/>
          </p:cNvSpPr>
          <p:nvPr>
            <p:ph type="sldNum" sz="quarter" idx="4"/>
          </p:nvPr>
        </p:nvSpPr>
        <p:spPr/>
        <p:txBody>
          <a:bodyPr/>
          <a:lstStyle/>
          <a:p>
            <a:fld id="{48954461-202F-6344-AC23-708D5D79AD63}" type="slidenum">
              <a:rPr lang="en-US" smtClean="0"/>
              <a:pPr/>
              <a:t>8</a:t>
            </a:fld>
            <a:endParaRPr lang="en-US"/>
          </a:p>
        </p:txBody>
      </p:sp>
      <p:sp>
        <p:nvSpPr>
          <p:cNvPr id="11" name="Text Placeholder 10">
            <a:extLst>
              <a:ext uri="{FF2B5EF4-FFF2-40B4-BE49-F238E27FC236}">
                <a16:creationId xmlns:a16="http://schemas.microsoft.com/office/drawing/2014/main" id="{B19C5D54-D779-6AC9-30D1-DFEBCD163400}"/>
              </a:ext>
            </a:extLst>
          </p:cNvPr>
          <p:cNvSpPr>
            <a:spLocks noGrp="1"/>
          </p:cNvSpPr>
          <p:nvPr>
            <p:ph type="body" sz="quarter" idx="15"/>
          </p:nvPr>
        </p:nvSpPr>
        <p:spPr>
          <a:xfrm>
            <a:off x="2834371" y="3857946"/>
            <a:ext cx="10765367" cy="277526"/>
          </a:xfrm>
        </p:spPr>
        <p:txBody>
          <a:bodyPr/>
          <a:lstStyle/>
          <a:p>
            <a:r>
              <a:rPr lang="en-US" dirty="0"/>
              <a:t>September 2024 vs. May 2025</a:t>
            </a:r>
          </a:p>
        </p:txBody>
      </p:sp>
      <p:pic>
        <p:nvPicPr>
          <p:cNvPr id="10" name="Picture 9">
            <a:extLst>
              <a:ext uri="{FF2B5EF4-FFF2-40B4-BE49-F238E27FC236}">
                <a16:creationId xmlns:a16="http://schemas.microsoft.com/office/drawing/2014/main" id="{2F9A3F02-7227-5EE8-548D-C8718F26E4DA}"/>
              </a:ext>
            </a:extLst>
          </p:cNvPr>
          <p:cNvPicPr>
            <a:picLocks noChangeAspect="1"/>
          </p:cNvPicPr>
          <p:nvPr/>
        </p:nvPicPr>
        <p:blipFill>
          <a:blip r:embed="rId2"/>
          <a:stretch>
            <a:fillRect/>
          </a:stretch>
        </p:blipFill>
        <p:spPr>
          <a:xfrm>
            <a:off x="863459" y="4442120"/>
            <a:ext cx="8725430" cy="1280139"/>
          </a:xfrm>
          <a:prstGeom prst="rect">
            <a:avLst/>
          </a:prstGeom>
        </p:spPr>
      </p:pic>
      <p:pic>
        <p:nvPicPr>
          <p:cNvPr id="13" name="Picture 12">
            <a:extLst>
              <a:ext uri="{FF2B5EF4-FFF2-40B4-BE49-F238E27FC236}">
                <a16:creationId xmlns:a16="http://schemas.microsoft.com/office/drawing/2014/main" id="{C372D09E-B87C-69C4-0776-D275A021DE58}"/>
              </a:ext>
            </a:extLst>
          </p:cNvPr>
          <p:cNvPicPr>
            <a:picLocks noChangeAspect="1"/>
          </p:cNvPicPr>
          <p:nvPr/>
        </p:nvPicPr>
        <p:blipFill>
          <a:blip r:embed="rId3"/>
          <a:stretch>
            <a:fillRect/>
          </a:stretch>
        </p:blipFill>
        <p:spPr>
          <a:xfrm>
            <a:off x="815847" y="1601971"/>
            <a:ext cx="8846543" cy="1893432"/>
          </a:xfrm>
          <a:prstGeom prst="rect">
            <a:avLst/>
          </a:prstGeom>
        </p:spPr>
      </p:pic>
      <mc:AlternateContent xmlns:mc="http://schemas.openxmlformats.org/markup-compatibility/2006" xmlns:p14="http://schemas.microsoft.com/office/powerpoint/2010/main">
        <mc:Choice Requires="p14">
          <p:contentPart p14:bwMode="auto" r:id="rId4">
            <p14:nvContentPartPr>
              <p14:cNvPr id="16" name="Ink 15">
                <a:extLst>
                  <a:ext uri="{FF2B5EF4-FFF2-40B4-BE49-F238E27FC236}">
                    <a16:creationId xmlns:a16="http://schemas.microsoft.com/office/drawing/2014/main" id="{FB21A707-0425-5A57-077F-EF39B332A0E7}"/>
                  </a:ext>
                </a:extLst>
              </p14:cNvPr>
              <p14:cNvContentPartPr/>
              <p14:nvPr/>
            </p14:nvContentPartPr>
            <p14:xfrm rot="21366993">
              <a:off x="7993963" y="4497071"/>
              <a:ext cx="1643856" cy="622790"/>
            </p14:xfrm>
          </p:contentPart>
        </mc:Choice>
        <mc:Fallback xmlns="">
          <p:pic>
            <p:nvPicPr>
              <p:cNvPr id="16" name="Ink 15">
                <a:extLst>
                  <a:ext uri="{FF2B5EF4-FFF2-40B4-BE49-F238E27FC236}">
                    <a16:creationId xmlns:a16="http://schemas.microsoft.com/office/drawing/2014/main" id="{FB21A707-0425-5A57-077F-EF39B332A0E7}"/>
                  </a:ext>
                </a:extLst>
              </p:cNvPr>
              <p:cNvPicPr/>
              <p:nvPr/>
            </p:nvPicPr>
            <p:blipFill>
              <a:blip r:embed="rId5"/>
              <a:stretch>
                <a:fillRect/>
              </a:stretch>
            </p:blipFill>
            <p:spPr>
              <a:xfrm rot="21366993">
                <a:off x="7974886" y="4477991"/>
                <a:ext cx="1681650" cy="660589"/>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7" name="Ink 16">
                <a:extLst>
                  <a:ext uri="{FF2B5EF4-FFF2-40B4-BE49-F238E27FC236}">
                    <a16:creationId xmlns:a16="http://schemas.microsoft.com/office/drawing/2014/main" id="{504DF380-1D14-A734-5F99-F59771A53456}"/>
                  </a:ext>
                </a:extLst>
              </p14:cNvPr>
              <p14:cNvContentPartPr/>
              <p14:nvPr/>
            </p14:nvContentPartPr>
            <p14:xfrm>
              <a:off x="10007600" y="6258480"/>
              <a:ext cx="360" cy="360"/>
            </p14:xfrm>
          </p:contentPart>
        </mc:Choice>
        <mc:Fallback xmlns="">
          <p:pic>
            <p:nvPicPr>
              <p:cNvPr id="17" name="Ink 16">
                <a:extLst>
                  <a:ext uri="{FF2B5EF4-FFF2-40B4-BE49-F238E27FC236}">
                    <a16:creationId xmlns:a16="http://schemas.microsoft.com/office/drawing/2014/main" id="{504DF380-1D14-A734-5F99-F59771A53456}"/>
                  </a:ext>
                </a:extLst>
              </p:cNvPr>
              <p:cNvPicPr/>
              <p:nvPr/>
            </p:nvPicPr>
            <p:blipFill>
              <a:blip r:embed="rId7"/>
              <a:stretch>
                <a:fillRect/>
              </a:stretch>
            </p:blipFill>
            <p:spPr>
              <a:xfrm>
                <a:off x="10001480" y="6252360"/>
                <a:ext cx="12600" cy="12600"/>
              </a:xfrm>
              <a:prstGeom prst="rect">
                <a:avLst/>
              </a:prstGeom>
            </p:spPr>
          </p:pic>
        </mc:Fallback>
      </mc:AlternateContent>
      <p:sp>
        <p:nvSpPr>
          <p:cNvPr id="7" name="Rectangle 6">
            <a:extLst>
              <a:ext uri="{FF2B5EF4-FFF2-40B4-BE49-F238E27FC236}">
                <a16:creationId xmlns:a16="http://schemas.microsoft.com/office/drawing/2014/main" id="{82A90D85-43C1-3FC1-6FDA-717017536FD1}"/>
              </a:ext>
            </a:extLst>
          </p:cNvPr>
          <p:cNvSpPr/>
          <p:nvPr/>
        </p:nvSpPr>
        <p:spPr>
          <a:xfrm>
            <a:off x="9487139" y="157248"/>
            <a:ext cx="2481344" cy="1525940"/>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Quick Stats</a:t>
            </a:r>
            <a:r>
              <a:rPr lang="en-US" sz="1600" dirty="0">
                <a:solidFill>
                  <a:schemeClr val="tx1"/>
                </a:solidFill>
              </a:rPr>
              <a:t>:</a:t>
            </a:r>
          </a:p>
          <a:p>
            <a:r>
              <a:rPr lang="en-US" sz="1600" dirty="0">
                <a:solidFill>
                  <a:schemeClr val="tx1"/>
                </a:solidFill>
              </a:rPr>
              <a:t>May 20’s SHRMDay had an 83% increase in revenue compared to Sept. 26’s SHRMDay. </a:t>
            </a:r>
          </a:p>
        </p:txBody>
      </p:sp>
      <p:sp>
        <p:nvSpPr>
          <p:cNvPr id="3" name="TextBox 2">
            <a:extLst>
              <a:ext uri="{FF2B5EF4-FFF2-40B4-BE49-F238E27FC236}">
                <a16:creationId xmlns:a16="http://schemas.microsoft.com/office/drawing/2014/main" id="{C3054540-3169-2893-3ED9-21B2F1AC24AC}"/>
              </a:ext>
            </a:extLst>
          </p:cNvPr>
          <p:cNvSpPr txBox="1"/>
          <p:nvPr/>
        </p:nvSpPr>
        <p:spPr>
          <a:xfrm>
            <a:off x="4636008" y="5898101"/>
            <a:ext cx="2185416" cy="261610"/>
          </a:xfrm>
          <a:prstGeom prst="rect">
            <a:avLst/>
          </a:prstGeom>
          <a:noFill/>
        </p:spPr>
        <p:txBody>
          <a:bodyPr wrap="square" rtlCol="0">
            <a:spAutoFit/>
          </a:bodyPr>
          <a:lstStyle/>
          <a:p>
            <a:r>
              <a:rPr lang="en-US" sz="1050" i="1" dirty="0"/>
              <a:t>Source: Google Analytics 4</a:t>
            </a:r>
          </a:p>
        </p:txBody>
      </p:sp>
    </p:spTree>
    <p:extLst>
      <p:ext uri="{BB962C8B-B14F-4D97-AF65-F5344CB8AC3E}">
        <p14:creationId xmlns:p14="http://schemas.microsoft.com/office/powerpoint/2010/main" val="31391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50605-FCCB-EEB7-E337-E16AABCCB31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ED1BFE1-48FE-96D6-3B97-BDA2E7648B62}"/>
              </a:ext>
            </a:extLst>
          </p:cNvPr>
          <p:cNvSpPr>
            <a:spLocks noGrp="1"/>
          </p:cNvSpPr>
          <p:nvPr>
            <p:ph type="sldNum" sz="quarter" idx="4"/>
          </p:nvPr>
        </p:nvSpPr>
        <p:spPr/>
        <p:txBody>
          <a:bodyPr/>
          <a:lstStyle/>
          <a:p>
            <a:fld id="{48954461-202F-6344-AC23-708D5D79AD63}" type="slidenum">
              <a:rPr lang="en-US" smtClean="0"/>
              <a:pPr/>
              <a:t>9</a:t>
            </a:fld>
            <a:endParaRPr lang="en-US"/>
          </a:p>
        </p:txBody>
      </p:sp>
      <mc:AlternateContent xmlns:mc="http://schemas.openxmlformats.org/markup-compatibility/2006">
        <mc:Choice xmlns:p14="http://schemas.microsoft.com/office/powerpoint/2010/main" Requires="p14">
          <p:contentPart p14:bwMode="auto" r:id="rId2">
            <p14:nvContentPartPr>
              <p14:cNvPr id="17" name="Ink 16">
                <a:extLst>
                  <a:ext uri="{FF2B5EF4-FFF2-40B4-BE49-F238E27FC236}">
                    <a16:creationId xmlns:a16="http://schemas.microsoft.com/office/drawing/2014/main" id="{F2CEC2ED-A55D-8B0C-2FAB-65275A09A4AB}"/>
                  </a:ext>
                </a:extLst>
              </p14:cNvPr>
              <p14:cNvContentPartPr/>
              <p14:nvPr/>
            </p14:nvContentPartPr>
            <p14:xfrm>
              <a:off x="10007600" y="6258480"/>
              <a:ext cx="360" cy="360"/>
            </p14:xfrm>
          </p:contentPart>
        </mc:Choice>
        <mc:Fallback>
          <p:pic>
            <p:nvPicPr>
              <p:cNvPr id="17" name="Ink 16">
                <a:extLst>
                  <a:ext uri="{FF2B5EF4-FFF2-40B4-BE49-F238E27FC236}">
                    <a16:creationId xmlns:a16="http://schemas.microsoft.com/office/drawing/2014/main" id="{F2CEC2ED-A55D-8B0C-2FAB-65275A09A4AB}"/>
                  </a:ext>
                </a:extLst>
              </p:cNvPr>
              <p:cNvPicPr/>
              <p:nvPr/>
            </p:nvPicPr>
            <p:blipFill>
              <a:blip r:embed="rId3"/>
              <a:stretch>
                <a:fillRect/>
              </a:stretch>
            </p:blipFill>
            <p:spPr>
              <a:xfrm>
                <a:off x="10001480" y="6252360"/>
                <a:ext cx="12600" cy="12600"/>
              </a:xfrm>
              <a:prstGeom prst="rect">
                <a:avLst/>
              </a:prstGeom>
            </p:spPr>
          </p:pic>
        </mc:Fallback>
      </mc:AlternateContent>
      <p:sp>
        <p:nvSpPr>
          <p:cNvPr id="3" name="TextBox 2">
            <a:extLst>
              <a:ext uri="{FF2B5EF4-FFF2-40B4-BE49-F238E27FC236}">
                <a16:creationId xmlns:a16="http://schemas.microsoft.com/office/drawing/2014/main" id="{BD84B97A-E8DE-DC44-984B-7A2957EB4CDB}"/>
              </a:ext>
            </a:extLst>
          </p:cNvPr>
          <p:cNvSpPr txBox="1"/>
          <p:nvPr/>
        </p:nvSpPr>
        <p:spPr>
          <a:xfrm>
            <a:off x="4636008" y="5898101"/>
            <a:ext cx="2185416" cy="261610"/>
          </a:xfrm>
          <a:prstGeom prst="rect">
            <a:avLst/>
          </a:prstGeom>
          <a:noFill/>
        </p:spPr>
        <p:txBody>
          <a:bodyPr wrap="square" rtlCol="0">
            <a:spAutoFit/>
          </a:bodyPr>
          <a:lstStyle/>
          <a:p>
            <a:r>
              <a:rPr lang="en-US" sz="1050" i="1" dirty="0"/>
              <a:t>Source: Google Analytics 4</a:t>
            </a:r>
          </a:p>
        </p:txBody>
      </p:sp>
      <p:sp>
        <p:nvSpPr>
          <p:cNvPr id="6" name="Text Placeholder 5">
            <a:extLst>
              <a:ext uri="{FF2B5EF4-FFF2-40B4-BE49-F238E27FC236}">
                <a16:creationId xmlns:a16="http://schemas.microsoft.com/office/drawing/2014/main" id="{53A421EF-9D7A-2039-6967-D51E2F8FDEB6}"/>
              </a:ext>
            </a:extLst>
          </p:cNvPr>
          <p:cNvSpPr>
            <a:spLocks noGrp="1"/>
          </p:cNvSpPr>
          <p:nvPr>
            <p:ph type="body" sz="quarter" idx="15"/>
          </p:nvPr>
        </p:nvSpPr>
        <p:spPr>
          <a:xfrm>
            <a:off x="1063924" y="2678264"/>
            <a:ext cx="10765367" cy="277526"/>
          </a:xfrm>
        </p:spPr>
        <p:txBody>
          <a:bodyPr/>
          <a:lstStyle/>
          <a:p>
            <a:r>
              <a:rPr lang="en-US" sz="8800" b="1" dirty="0"/>
              <a:t>Questions?</a:t>
            </a:r>
          </a:p>
        </p:txBody>
      </p:sp>
    </p:spTree>
    <p:extLst>
      <p:ext uri="{BB962C8B-B14F-4D97-AF65-F5344CB8AC3E}">
        <p14:creationId xmlns:p14="http://schemas.microsoft.com/office/powerpoint/2010/main" val="3362279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013445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b49c031-2851-459d-9886-108d821e233e">
      <Terms xmlns="http://schemas.microsoft.com/office/infopath/2007/PartnerControls"/>
    </lcf76f155ced4ddcb4097134ff3c332f>
    <TaxCatchAll xmlns="5cefef93-f519-45b8-8324-9bf548938219" xsi:nil="true"/>
    <Number xmlns="ab49c031-2851-459d-9886-108d821e233e" xsi:nil="true"/>
    <Image xmlns="ab49c031-2851-459d-9886-108d821e233e" xsi:nil="true"/>
    <SharedWithUsers xmlns="5cefef93-f519-45b8-8324-9bf548938219">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5E4B63BAD4E54EB6C29BE0766BF54A" ma:contentTypeVersion="22" ma:contentTypeDescription="Create a new document." ma:contentTypeScope="" ma:versionID="d375dad5003605a106a8d2c7ec38264b">
  <xsd:schema xmlns:xsd="http://www.w3.org/2001/XMLSchema" xmlns:xs="http://www.w3.org/2001/XMLSchema" xmlns:p="http://schemas.microsoft.com/office/2006/metadata/properties" xmlns:ns2="ab49c031-2851-459d-9886-108d821e233e" xmlns:ns3="5cefef93-f519-45b8-8324-9bf548938219" targetNamespace="http://schemas.microsoft.com/office/2006/metadata/properties" ma:root="true" ma:fieldsID="323181026032325fc2a14b16f3dceff6" ns2:_="" ns3:_="">
    <xsd:import namespace="ab49c031-2851-459d-9886-108d821e233e"/>
    <xsd:import namespace="5cefef93-f519-45b8-8324-9bf54893821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lcf76f155ced4ddcb4097134ff3c332f" minOccurs="0"/>
                <xsd:element ref="ns3:TaxCatchAll" minOccurs="0"/>
                <xsd:element ref="ns2:Image" minOccurs="0"/>
                <xsd:element ref="ns2:Number" minOccurs="0"/>
                <xsd:element ref="ns2:MediaServiceObjectDetectorVersions" minOccurs="0"/>
                <xsd:element ref="ns2:MediaServiceSearchProperties" minOccurs="0"/>
                <xsd:element ref="ns2:MediaServiceBillingMetadata" minOccurs="0"/>
                <xsd:element ref="ns2:ComplianceTagApp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9c031-2851-459d-9886-108d821e23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189b1ec-5a63-44b5-8e07-a40ba31dedc2" ma:termSetId="09814cd3-568e-fe90-9814-8d621ff8fb84" ma:anchorId="fba54fb3-c3e1-fe81-a776-ca4b69148c4d" ma:open="true" ma:isKeyword="false">
      <xsd:complexType>
        <xsd:sequence>
          <xsd:element ref="pc:Terms" minOccurs="0" maxOccurs="1"/>
        </xsd:sequence>
      </xsd:complexType>
    </xsd:element>
    <xsd:element name="Image" ma:index="24" nillable="true" ma:displayName="Image" ma:format="Thumbnail" ma:internalName="Image">
      <xsd:simpleType>
        <xsd:restriction base="dms:Unknown"/>
      </xsd:simpleType>
    </xsd:element>
    <xsd:element name="Number" ma:index="25" nillable="true" ma:displayName="Number" ma:format="Dropdown" ma:internalName="Number" ma:percentage="FALSE">
      <xsd:simpleType>
        <xsd:restriction base="dms:Number"/>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ComplianceTagAppId" ma:index="29" nillable="true" ma:displayName="Label applied by App Id" ma:internalName="ComplianceTagAppId"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efef93-f519-45b8-8324-9bf54893821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2ccf14f-74b3-4b6a-a25d-b765eda152e1}" ma:internalName="TaxCatchAll" ma:showField="CatchAllData" ma:web="5cefef93-f519-45b8-8324-9bf5489382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71139D-8A86-4AD6-B44F-0C4005621DE9}">
  <ds:schemaRefs>
    <ds:schemaRef ds:uri="http://schemas.microsoft.com/sharepoint/v3/contenttype/forms"/>
  </ds:schemaRefs>
</ds:datastoreItem>
</file>

<file path=customXml/itemProps2.xml><?xml version="1.0" encoding="utf-8"?>
<ds:datastoreItem xmlns:ds="http://schemas.openxmlformats.org/officeDocument/2006/customXml" ds:itemID="{C23AAD5E-D054-494F-8EB9-BBEE0621C6F6}">
  <ds:schemaRefs>
    <ds:schemaRef ds:uri="http://purl.org/dc/terms/"/>
    <ds:schemaRef ds:uri="ab49c031-2851-459d-9886-108d821e233e"/>
    <ds:schemaRef ds:uri="http://schemas.microsoft.com/office/2006/metadata/properties"/>
    <ds:schemaRef ds:uri="http://purl.org/dc/elements/1.1/"/>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5cefef93-f519-45b8-8324-9bf548938219"/>
    <ds:schemaRef ds:uri="http://purl.org/dc/dcmitype/"/>
  </ds:schemaRefs>
</ds:datastoreItem>
</file>

<file path=customXml/itemProps3.xml><?xml version="1.0" encoding="utf-8"?>
<ds:datastoreItem xmlns:ds="http://schemas.openxmlformats.org/officeDocument/2006/customXml" ds:itemID="{BE22A514-BD78-4041-B922-75E3CB2228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9c031-2851-459d-9886-108d821e233e"/>
    <ds:schemaRef ds:uri="5cefef93-f519-45b8-8324-9bf5489382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1450ee3-5d09-4871-81ac-d2973d79ed2e}" enabled="1" method="Privileged" siteId="{a80de9e1-27b6-44c9-87e5-011fb722a834}" removed="0"/>
</clbl:labelList>
</file>

<file path=docProps/app.xml><?xml version="1.0" encoding="utf-8"?>
<Properties xmlns="http://schemas.openxmlformats.org/officeDocument/2006/extended-properties" xmlns:vt="http://schemas.openxmlformats.org/officeDocument/2006/docPropsVTypes">
  <TotalTime>1662</TotalTime>
  <Words>537</Words>
  <Application>Microsoft Office PowerPoint</Application>
  <PresentationFormat>Widescreen</PresentationFormat>
  <Paragraphs>51</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 Display</vt:lpstr>
      <vt:lpstr>Arial</vt:lpstr>
      <vt:lpstr>Calibri</vt:lpstr>
      <vt:lpstr>Courier New</vt:lpstr>
      <vt:lpstr>Wingdings</vt:lpstr>
      <vt:lpstr>Office Theme</vt:lpstr>
      <vt:lpstr>Product Marketing Reporting</vt:lpstr>
      <vt:lpstr>SHRM Learning System</vt:lpstr>
      <vt:lpstr>Summer of Learning Campaign (7/29-9/1/25)</vt:lpstr>
      <vt:lpstr>Product Revenue Reporting </vt:lpstr>
      <vt:lpstr>Reporting </vt:lpstr>
      <vt:lpstr>Email Campaign Reporting </vt:lpstr>
      <vt:lpstr>Projects in Progress</vt:lpstr>
      <vt:lpstr>SHRMDay Reporting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Gunn</dc:creator>
  <cp:lastModifiedBy>Von willer, Jennifer</cp:lastModifiedBy>
  <cp:revision>3</cp:revision>
  <dcterms:created xsi:type="dcterms:W3CDTF">2024-12-06T18:33:50Z</dcterms:created>
  <dcterms:modified xsi:type="dcterms:W3CDTF">2025-09-27T11:38:12Z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0x010100AA5E4B63BAD4E54EB6C29BE0766BF54A</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_activity">
    <vt:lpwstr>{"FileActivityType":"9","FileActivityTimeStamp":"2025-02-26T18:27:58.970Z","FileActivityUsersOnPage":[{"DisplayName":"Durrani, Nadia","Id":"nadia.durrani@shrm.org"}],"FileActivityNavigationId":null}</vt:lpwstr>
  </property>
  <property fmtid="{D5CDD505-2E9C-101B-9397-08002B2CF9AE}" pid="7" name="TriggerFlowInfo">
    <vt:lpwstr/>
  </property>
</Properties>
</file>